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0.44806517311608962</c:v>
                </c:pt>
                <c:pt idx="1">
                  <c:v>0.54989816700610983</c:v>
                </c:pt>
                <c:pt idx="2">
                  <c:v>0</c:v>
                </c:pt>
                <c:pt idx="3">
                  <c:v>2.0366598778004071E-3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Sheet1!$G$2:$G$6</c:f>
              <c:numCache>
                <c:formatCode>0.0;;</c:formatCode>
                <c:ptCount val="5"/>
                <c:pt idx="0">
                  <c:v>6.7827404673570992</c:v>
                </c:pt>
                <c:pt idx="1">
                  <c:v>7.6325958616491496</c:v>
                </c:pt>
                <c:pt idx="2">
                  <c:v>6.2514033107680147</c:v>
                </c:pt>
                <c:pt idx="3">
                  <c:v>6.6761355754420526</c:v>
                </c:pt>
                <c:pt idx="4">
                  <c:v>6.7250511245367814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3.2172595326429008</c:v>
                </c:pt>
                <c:pt idx="1">
                  <c:v>2.3674041383508504</c:v>
                </c:pt>
                <c:pt idx="2">
                  <c:v>3.7485966892319853</c:v>
                </c:pt>
                <c:pt idx="3">
                  <c:v>3.3238644245579474</c:v>
                </c:pt>
                <c:pt idx="4">
                  <c:v>3.2749488754632186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Sheet1!$G$2:$G$6</c:f>
              <c:numCache>
                <c:formatCode>0.0;;</c:formatCode>
                <c:ptCount val="5"/>
                <c:pt idx="0">
                  <c:v>8.4405103836052682</c:v>
                </c:pt>
                <c:pt idx="1">
                  <c:v>0</c:v>
                </c:pt>
                <c:pt idx="2">
                  <c:v>7.0069439901393142</c:v>
                </c:pt>
                <c:pt idx="3">
                  <c:v>7.4997874417926127</c:v>
                </c:pt>
                <c:pt idx="4">
                  <c:v>8.372714654847794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Sheet1!$J$2:$J$6</c:f>
              <c:numCache>
                <c:formatCode>0.0;;</c:formatCode>
                <c:ptCount val="5"/>
                <c:pt idx="0">
                  <c:v>0</c:v>
                </c:pt>
                <c:pt idx="1">
                  <c:v>9.5221706758009041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1.5594896163947318</c:v>
                </c:pt>
                <c:pt idx="1">
                  <c:v>0.47782932419909585</c:v>
                </c:pt>
                <c:pt idx="2">
                  <c:v>2.9930560098606858</c:v>
                </c:pt>
                <c:pt idx="3">
                  <c:v>2.5002125582073873</c:v>
                </c:pt>
                <c:pt idx="4">
                  <c:v>1.627285345152206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Sheet1!$G$2:$G$6</c:f>
              <c:numCache>
                <c:formatCode>0.0;;</c:formatCode>
                <c:ptCount val="5"/>
                <c:pt idx="0">
                  <c:v>9.0863966872301951</c:v>
                </c:pt>
                <c:pt idx="1">
                  <c:v>8.2332263887241499</c:v>
                </c:pt>
                <c:pt idx="2">
                  <c:v>9.2243571243064046</c:v>
                </c:pt>
                <c:pt idx="3">
                  <c:v>9.1173688247365838</c:v>
                </c:pt>
                <c:pt idx="4">
                  <c:v>9.0356174193117518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0.91360331276980489</c:v>
                </c:pt>
                <c:pt idx="1">
                  <c:v>1.7667736112758501</c:v>
                </c:pt>
                <c:pt idx="2">
                  <c:v>0.77564287569359536</c:v>
                </c:pt>
                <c:pt idx="3">
                  <c:v>0.88263117526341617</c:v>
                </c:pt>
                <c:pt idx="4">
                  <c:v>0.96438258068824823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Sheet1!$G$2:$G$6</c:f>
              <c:numCache>
                <c:formatCode>0.0;;</c:formatCode>
                <c:ptCount val="5"/>
                <c:pt idx="0">
                  <c:v>3.9601340222172219</c:v>
                </c:pt>
                <c:pt idx="1">
                  <c:v>3.161745393617164</c:v>
                </c:pt>
                <c:pt idx="2">
                  <c:v>3.415818460166042</c:v>
                </c:pt>
                <c:pt idx="3">
                  <c:v>3.322548801126961</c:v>
                </c:pt>
                <c:pt idx="4">
                  <c:v>3.9706849482213271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6.0398659777827781</c:v>
                </c:pt>
                <c:pt idx="1">
                  <c:v>6.8382546063828364</c:v>
                </c:pt>
                <c:pt idx="2">
                  <c:v>6.584181539833958</c:v>
                </c:pt>
                <c:pt idx="3">
                  <c:v>6.6774511988730385</c:v>
                </c:pt>
                <c:pt idx="4">
                  <c:v>6.0293150517786724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(61)</c:v>
                </c:pt>
                <c:pt idx="1">
                  <c:v>Churchill Hospital (-)</c:v>
                </c:pt>
                <c:pt idx="2">
                  <c:v>Nuffield Orthopaedic Centre (-)</c:v>
                </c:pt>
                <c:pt idx="3">
                  <c:v>Horton General Hospital (-)</c:v>
                </c:pt>
                <c:pt idx="4">
                  <c:v>John Radcliffe Hospital (40)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(61)</c:v>
                </c:pt>
                <c:pt idx="1">
                  <c:v>Churchill Hospital (-)</c:v>
                </c:pt>
                <c:pt idx="2">
                  <c:v>Nuffield Orthopaedic Centre (-)</c:v>
                </c:pt>
                <c:pt idx="3">
                  <c:v>Horton General Hospital (-)</c:v>
                </c:pt>
                <c:pt idx="4">
                  <c:v>John Radcliffe Hospital (40)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(61)</c:v>
                </c:pt>
                <c:pt idx="1">
                  <c:v>Churchill Hospital (-)</c:v>
                </c:pt>
                <c:pt idx="2">
                  <c:v>Nuffield Orthopaedic Centre (-)</c:v>
                </c:pt>
                <c:pt idx="3">
                  <c:v>Horton General Hospital (-)</c:v>
                </c:pt>
                <c:pt idx="4">
                  <c:v>John Radcliffe Hospital (40)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(61)</c:v>
                </c:pt>
                <c:pt idx="1">
                  <c:v>Churchill Hospital (-)</c:v>
                </c:pt>
                <c:pt idx="2">
                  <c:v>Nuffield Orthopaedic Centre (-)</c:v>
                </c:pt>
                <c:pt idx="3">
                  <c:v>Horton General Hospital (-)</c:v>
                </c:pt>
                <c:pt idx="4">
                  <c:v>John Radcliffe Hospital (40)</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(61)</c:v>
                </c:pt>
                <c:pt idx="1">
                  <c:v>Churchill Hospital (-)</c:v>
                </c:pt>
                <c:pt idx="2">
                  <c:v>Nuffield Orthopaedic Centre (-)</c:v>
                </c:pt>
                <c:pt idx="3">
                  <c:v>Horton General Hospital (-)</c:v>
                </c:pt>
                <c:pt idx="4">
                  <c:v>John Radcliffe Hospital (40)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(61)</c:v>
                </c:pt>
                <c:pt idx="1">
                  <c:v>Churchill Hospital (-)</c:v>
                </c:pt>
                <c:pt idx="2">
                  <c:v>Nuffield Orthopaedic Centre (-)</c:v>
                </c:pt>
                <c:pt idx="3">
                  <c:v>Horton General Hospital (-)</c:v>
                </c:pt>
                <c:pt idx="4">
                  <c:v>John Radcliffe Hospital (40)</c:v>
                </c:pt>
              </c:strCache>
            </c:strRef>
          </c:cat>
          <c:val>
            <c:numRef>
              <c:f>Sheet1!$I$2:$I$6</c:f>
              <c:numCache>
                <c:formatCode>0.0;;</c:formatCode>
                <c:ptCount val="5"/>
                <c:pt idx="0">
                  <c:v>7.7030092109116284</c:v>
                </c:pt>
                <c:pt idx="1">
                  <c:v>0</c:v>
                </c:pt>
                <c:pt idx="2">
                  <c:v>0</c:v>
                </c:pt>
                <c:pt idx="3">
                  <c:v>0</c:v>
                </c:pt>
                <c:pt idx="4">
                  <c:v>8.0320256073549814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(61)</c:v>
                </c:pt>
                <c:pt idx="1">
                  <c:v>Churchill Hospital (-)</c:v>
                </c:pt>
                <c:pt idx="2">
                  <c:v>Nuffield Orthopaedic Centre (-)</c:v>
                </c:pt>
                <c:pt idx="3">
                  <c:v>Horton General Hospital (-)</c:v>
                </c:pt>
                <c:pt idx="4">
                  <c:v>John Radcliffe Hospital (40)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2.2969907890883716</c:v>
                </c:pt>
                <c:pt idx="1">
                  <c:v>0</c:v>
                </c:pt>
                <c:pt idx="2">
                  <c:v>0</c:v>
                </c:pt>
                <c:pt idx="3">
                  <c:v>0</c:v>
                </c:pt>
                <c:pt idx="4">
                  <c:v>1.9679743926450186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Churchill Hospital (84)</c:v>
                </c:pt>
                <c:pt idx="2">
                  <c:v>Nuffield Orthopaedic Centre (61)</c:v>
                </c:pt>
                <c:pt idx="3">
                  <c:v>Horton General Hospital (56)</c:v>
                </c:pt>
                <c:pt idx="4">
                  <c:v>John Radcliffe Hospital (268)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Churchill Hospital (84)</c:v>
                </c:pt>
                <c:pt idx="2">
                  <c:v>Nuffield Orthopaedic Centre (61)</c:v>
                </c:pt>
                <c:pt idx="3">
                  <c:v>Horton General Hospital (56)</c:v>
                </c:pt>
                <c:pt idx="4">
                  <c:v>John Radcliffe Hospital (268)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Churchill Hospital (84)</c:v>
                </c:pt>
                <c:pt idx="2">
                  <c:v>Nuffield Orthopaedic Centre (61)</c:v>
                </c:pt>
                <c:pt idx="3">
                  <c:v>Horton General Hospital (56)</c:v>
                </c:pt>
                <c:pt idx="4">
                  <c:v>John Radcliffe Hospital (268)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Churchill Hospital (84)</c:v>
                </c:pt>
                <c:pt idx="2">
                  <c:v>Nuffield Orthopaedic Centre (61)</c:v>
                </c:pt>
                <c:pt idx="3">
                  <c:v>Horton General Hospital (56)</c:v>
                </c:pt>
                <c:pt idx="4">
                  <c:v>John Radcliffe Hospital (268)</c:v>
                </c:pt>
              </c:strCache>
            </c:strRef>
          </c:cat>
          <c:val>
            <c:numRef>
              <c:f>Sheet1!$G$2:$G$6</c:f>
              <c:numCache>
                <c:formatCode>0.0;;</c:formatCode>
                <c:ptCount val="5"/>
                <c:pt idx="0">
                  <c:v>8.9584235977076201</c:v>
                </c:pt>
                <c:pt idx="1">
                  <c:v>8.9176309329667003</c:v>
                </c:pt>
                <c:pt idx="2">
                  <c:v>9.3832119236792444</c:v>
                </c:pt>
                <c:pt idx="3">
                  <c:v>9.198689094476137</c:v>
                </c:pt>
                <c:pt idx="4">
                  <c:v>8.9253790681402254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Churchill Hospital (84)</c:v>
                </c:pt>
                <c:pt idx="2">
                  <c:v>Nuffield Orthopaedic Centre (61)</c:v>
                </c:pt>
                <c:pt idx="3">
                  <c:v>Horton General Hospital (56)</c:v>
                </c:pt>
                <c:pt idx="4">
                  <c:v>John Radcliffe Hospital (268)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Churchill Hospital (84)</c:v>
                </c:pt>
                <c:pt idx="2">
                  <c:v>Nuffield Orthopaedic Centre (61)</c:v>
                </c:pt>
                <c:pt idx="3">
                  <c:v>Horton General Hospital (56)</c:v>
                </c:pt>
                <c:pt idx="4">
                  <c:v>John Radcliffe Hospital (268)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(469)</c:v>
                </c:pt>
                <c:pt idx="1">
                  <c:v>Churchill Hospital (84)</c:v>
                </c:pt>
                <c:pt idx="2">
                  <c:v>Nuffield Orthopaedic Centre (61)</c:v>
                </c:pt>
                <c:pt idx="3">
                  <c:v>Horton General Hospital (56)</c:v>
                </c:pt>
                <c:pt idx="4">
                  <c:v>John Radcliffe Hospital (268)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1.0415764022923799</c:v>
                </c:pt>
                <c:pt idx="1">
                  <c:v>1.0823690670332997</c:v>
                </c:pt>
                <c:pt idx="2">
                  <c:v>0.61678807632075561</c:v>
                </c:pt>
                <c:pt idx="3">
                  <c:v>0.80131090552386297</c:v>
                </c:pt>
                <c:pt idx="4">
                  <c:v>1.0746209318597746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Churchill Hospital (63)</c:v>
                </c:pt>
                <c:pt idx="2">
                  <c:v>Nuffield Orthopaedic Centre (48)</c:v>
                </c:pt>
                <c:pt idx="3">
                  <c:v>Horton General Hospital (47)</c:v>
                </c:pt>
                <c:pt idx="4">
                  <c:v>John Radcliffe Hospital (203)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Churchill Hospital (63)</c:v>
                </c:pt>
                <c:pt idx="2">
                  <c:v>Nuffield Orthopaedic Centre (48)</c:v>
                </c:pt>
                <c:pt idx="3">
                  <c:v>Horton General Hospital (47)</c:v>
                </c:pt>
                <c:pt idx="4">
                  <c:v>John Radcliffe Hospital (203)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Churchill Hospital (63)</c:v>
                </c:pt>
                <c:pt idx="2">
                  <c:v>Nuffield Orthopaedic Centre (48)</c:v>
                </c:pt>
                <c:pt idx="3">
                  <c:v>Horton General Hospital (47)</c:v>
                </c:pt>
                <c:pt idx="4">
                  <c:v>John Radcliffe Hospital (203)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Churchill Hospital (63)</c:v>
                </c:pt>
                <c:pt idx="2">
                  <c:v>Nuffield Orthopaedic Centre (48)</c:v>
                </c:pt>
                <c:pt idx="3">
                  <c:v>Horton General Hospital (47)</c:v>
                </c:pt>
                <c:pt idx="4">
                  <c:v>John Radcliffe Hospital (203)</c:v>
                </c:pt>
              </c:strCache>
            </c:strRef>
          </c:cat>
          <c:val>
            <c:numRef>
              <c:f>Sheet1!$G$2:$G$6</c:f>
              <c:numCache>
                <c:formatCode>0.0;;</c:formatCode>
                <c:ptCount val="5"/>
                <c:pt idx="0">
                  <c:v>8.2002412579122055</c:v>
                </c:pt>
                <c:pt idx="1">
                  <c:v>8.2764746872089034</c:v>
                </c:pt>
                <c:pt idx="2">
                  <c:v>0</c:v>
                </c:pt>
                <c:pt idx="3">
                  <c:v>8.4918625039716638</c:v>
                </c:pt>
                <c:pt idx="4">
                  <c:v>8.1273803227697829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Churchill Hospital (63)</c:v>
                </c:pt>
                <c:pt idx="2">
                  <c:v>Nuffield Orthopaedic Centre (48)</c:v>
                </c:pt>
                <c:pt idx="3">
                  <c:v>Horton General Hospital (47)</c:v>
                </c:pt>
                <c:pt idx="4">
                  <c:v>John Radcliffe Hospital (203)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Churchill Hospital (63)</c:v>
                </c:pt>
                <c:pt idx="2">
                  <c:v>Nuffield Orthopaedic Centre (48)</c:v>
                </c:pt>
                <c:pt idx="3">
                  <c:v>Horton General Hospital (47)</c:v>
                </c:pt>
                <c:pt idx="4">
                  <c:v>John Radcliffe Hospital (203)</c:v>
                </c:pt>
              </c:strCache>
            </c:strRef>
          </c:cat>
          <c:val>
            <c:numRef>
              <c:f>Sheet1!$I$2:$I$6</c:f>
              <c:numCache>
                <c:formatCode>0.0;;</c:formatCode>
                <c:ptCount val="5"/>
                <c:pt idx="0">
                  <c:v>0</c:v>
                </c:pt>
                <c:pt idx="1">
                  <c:v>0</c:v>
                </c:pt>
                <c:pt idx="2">
                  <c:v>9.3267519666778771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(361)</c:v>
                </c:pt>
                <c:pt idx="1">
                  <c:v>Churchill Hospital (63)</c:v>
                </c:pt>
                <c:pt idx="2">
                  <c:v>Nuffield Orthopaedic Centre (48)</c:v>
                </c:pt>
                <c:pt idx="3">
                  <c:v>Horton General Hospital (47)</c:v>
                </c:pt>
                <c:pt idx="4">
                  <c:v>John Radcliffe Hospital (203)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1.7997587420877945</c:v>
                </c:pt>
                <c:pt idx="1">
                  <c:v>1.7235253127910966</c:v>
                </c:pt>
                <c:pt idx="2">
                  <c:v>0.67324803332212291</c:v>
                </c:pt>
                <c:pt idx="3">
                  <c:v>1.5081374960283362</c:v>
                </c:pt>
                <c:pt idx="4">
                  <c:v>1.8726196772302171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Churchill Hospital (51)</c:v>
                </c:pt>
                <c:pt idx="2">
                  <c:v>Nuffield Orthopaedic Centre (40)</c:v>
                </c:pt>
                <c:pt idx="3">
                  <c:v>Horton General Hospital (30)</c:v>
                </c:pt>
                <c:pt idx="4">
                  <c:v>John Radcliffe Hospital (149)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Churchill Hospital (51)</c:v>
                </c:pt>
                <c:pt idx="2">
                  <c:v>Nuffield Orthopaedic Centre (40)</c:v>
                </c:pt>
                <c:pt idx="3">
                  <c:v>Horton General Hospital (30)</c:v>
                </c:pt>
                <c:pt idx="4">
                  <c:v>John Radcliffe Hospital (149)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Churchill Hospital (51)</c:v>
                </c:pt>
                <c:pt idx="2">
                  <c:v>Nuffield Orthopaedic Centre (40)</c:v>
                </c:pt>
                <c:pt idx="3">
                  <c:v>Horton General Hospital (30)</c:v>
                </c:pt>
                <c:pt idx="4">
                  <c:v>John Radcliffe Hospital (149)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Churchill Hospital (51)</c:v>
                </c:pt>
                <c:pt idx="2">
                  <c:v>Nuffield Orthopaedic Centre (40)</c:v>
                </c:pt>
                <c:pt idx="3">
                  <c:v>Horton General Hospital (30)</c:v>
                </c:pt>
                <c:pt idx="4">
                  <c:v>John Radcliffe Hospital (149)</c:v>
                </c:pt>
              </c:strCache>
            </c:strRef>
          </c:cat>
          <c:val>
            <c:numRef>
              <c:f>Sheet1!$G$2:$G$6</c:f>
              <c:numCache>
                <c:formatCode>0.0;;</c:formatCode>
                <c:ptCount val="5"/>
                <c:pt idx="0">
                  <c:v>8.243845681381158</c:v>
                </c:pt>
                <c:pt idx="1">
                  <c:v>0</c:v>
                </c:pt>
                <c:pt idx="2">
                  <c:v>7.6762856500550418</c:v>
                </c:pt>
                <c:pt idx="3">
                  <c:v>8.2556292358374996</c:v>
                </c:pt>
                <c:pt idx="4">
                  <c:v>8.2786254487843234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Churchill Hospital (51)</c:v>
                </c:pt>
                <c:pt idx="2">
                  <c:v>Nuffield Orthopaedic Centre (40)</c:v>
                </c:pt>
                <c:pt idx="3">
                  <c:v>Horton General Hospital (30)</c:v>
                </c:pt>
                <c:pt idx="4">
                  <c:v>John Radcliffe Hospital (149)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Churchill Hospital (51)</c:v>
                </c:pt>
                <c:pt idx="2">
                  <c:v>Nuffield Orthopaedic Centre (40)</c:v>
                </c:pt>
                <c:pt idx="3">
                  <c:v>Horton General Hospital (30)</c:v>
                </c:pt>
                <c:pt idx="4">
                  <c:v>John Radcliffe Hospital (149)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(270)</c:v>
                </c:pt>
                <c:pt idx="1">
                  <c:v>Churchill Hospital (51)</c:v>
                </c:pt>
                <c:pt idx="2">
                  <c:v>Nuffield Orthopaedic Centre (40)</c:v>
                </c:pt>
                <c:pt idx="3">
                  <c:v>Horton General Hospital (30)</c:v>
                </c:pt>
                <c:pt idx="4">
                  <c:v>John Radcliffe Hospital (149)</c:v>
                </c:pt>
              </c:strCache>
            </c:strRef>
          </c:cat>
          <c:val>
            <c:numRef>
              <c:f>Sheet1!$J$2:$J$6</c:f>
              <c:numCache>
                <c:formatCode>0.0;;</c:formatCode>
                <c:ptCount val="5"/>
                <c:pt idx="0">
                  <c:v>0</c:v>
                </c:pt>
                <c:pt idx="1">
                  <c:v>9.4505832894241539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1.756154318618842</c:v>
                </c:pt>
                <c:pt idx="1">
                  <c:v>0.54941671057584607</c:v>
                </c:pt>
                <c:pt idx="2">
                  <c:v>2.3237143499449582</c:v>
                </c:pt>
                <c:pt idx="3">
                  <c:v>1.7443707641625004</c:v>
                </c:pt>
                <c:pt idx="4">
                  <c:v>1.7213745512156766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(159)</c:v>
                </c:pt>
                <c:pt idx="1">
                  <c:v>Churchill Hospital (31)</c:v>
                </c:pt>
                <c:pt idx="2">
                  <c:v>Nuffield Orthopaedic Centre (-)</c:v>
                </c:pt>
                <c:pt idx="3">
                  <c:v>Horton General Hospital (-)</c:v>
                </c:pt>
                <c:pt idx="4">
                  <c:v>John Radcliffe Hospital (88)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(159)</c:v>
                </c:pt>
                <c:pt idx="1">
                  <c:v>Churchill Hospital (31)</c:v>
                </c:pt>
                <c:pt idx="2">
                  <c:v>Nuffield Orthopaedic Centre (-)</c:v>
                </c:pt>
                <c:pt idx="3">
                  <c:v>Horton General Hospital (-)</c:v>
                </c:pt>
                <c:pt idx="4">
                  <c:v>John Radcliffe Hospital (88)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(159)</c:v>
                </c:pt>
                <c:pt idx="1">
                  <c:v>Churchill Hospital (31)</c:v>
                </c:pt>
                <c:pt idx="2">
                  <c:v>Nuffield Orthopaedic Centre (-)</c:v>
                </c:pt>
                <c:pt idx="3">
                  <c:v>Horton General Hospital (-)</c:v>
                </c:pt>
                <c:pt idx="4">
                  <c:v>John Radcliffe Hospital (88)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(159)</c:v>
                </c:pt>
                <c:pt idx="1">
                  <c:v>Churchill Hospital (31)</c:v>
                </c:pt>
                <c:pt idx="2">
                  <c:v>Nuffield Orthopaedic Centre (-)</c:v>
                </c:pt>
                <c:pt idx="3">
                  <c:v>Horton General Hospital (-)</c:v>
                </c:pt>
                <c:pt idx="4">
                  <c:v>John Radcliffe Hospital (88)</c:v>
                </c:pt>
              </c:strCache>
            </c:strRef>
          </c:cat>
          <c:val>
            <c:numRef>
              <c:f>Sheet1!$G$2:$G$6</c:f>
              <c:numCache>
                <c:formatCode>0.0;;</c:formatCode>
                <c:ptCount val="5"/>
                <c:pt idx="0">
                  <c:v>8.1792659705823247</c:v>
                </c:pt>
                <c:pt idx="1">
                  <c:v>8.6277035105465725</c:v>
                </c:pt>
                <c:pt idx="2">
                  <c:v>0</c:v>
                </c:pt>
                <c:pt idx="3">
                  <c:v>0</c:v>
                </c:pt>
                <c:pt idx="4">
                  <c:v>7.9358667053637539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(159)</c:v>
                </c:pt>
                <c:pt idx="1">
                  <c:v>Churchill Hospital (31)</c:v>
                </c:pt>
                <c:pt idx="2">
                  <c:v>Nuffield Orthopaedic Centre (-)</c:v>
                </c:pt>
                <c:pt idx="3">
                  <c:v>Horton General Hospital (-)</c:v>
                </c:pt>
                <c:pt idx="4">
                  <c:v>John Radcliffe Hospital (88)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(159)</c:v>
                </c:pt>
                <c:pt idx="1">
                  <c:v>Churchill Hospital (31)</c:v>
                </c:pt>
                <c:pt idx="2">
                  <c:v>Nuffield Orthopaedic Centre (-)</c:v>
                </c:pt>
                <c:pt idx="3">
                  <c:v>Horton General Hospital (-)</c:v>
                </c:pt>
                <c:pt idx="4">
                  <c:v>John Radcliffe Hospital (88)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(159)</c:v>
                </c:pt>
                <c:pt idx="1">
                  <c:v>Churchill Hospital (31)</c:v>
                </c:pt>
                <c:pt idx="2">
                  <c:v>Nuffield Orthopaedic Centre (-)</c:v>
                </c:pt>
                <c:pt idx="3">
                  <c:v>Horton General Hospital (-)</c:v>
                </c:pt>
                <c:pt idx="4">
                  <c:v>John Radcliffe Hospital (88)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1.8207340294176753</c:v>
                </c:pt>
                <c:pt idx="1">
                  <c:v>1.3722964894534275</c:v>
                </c:pt>
                <c:pt idx="2">
                  <c:v>0</c:v>
                </c:pt>
                <c:pt idx="3">
                  <c:v>0</c:v>
                </c:pt>
                <c:pt idx="4">
                  <c:v>2.0641332946362461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Churchill Hospital (44)</c:v>
                </c:pt>
                <c:pt idx="2">
                  <c:v>Nuffield Orthopaedic Centre (-)</c:v>
                </c:pt>
                <c:pt idx="3">
                  <c:v>Horton General Hospital (-)</c:v>
                </c:pt>
                <c:pt idx="4">
                  <c:v>John Radcliffe Hospital (129)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Churchill Hospital (44)</c:v>
                </c:pt>
                <c:pt idx="2">
                  <c:v>Nuffield Orthopaedic Centre (-)</c:v>
                </c:pt>
                <c:pt idx="3">
                  <c:v>Horton General Hospital (-)</c:v>
                </c:pt>
                <c:pt idx="4">
                  <c:v>John Radcliffe Hospital (129)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Churchill Hospital (44)</c:v>
                </c:pt>
                <c:pt idx="2">
                  <c:v>Nuffield Orthopaedic Centre (-)</c:v>
                </c:pt>
                <c:pt idx="3">
                  <c:v>Horton General Hospital (-)</c:v>
                </c:pt>
                <c:pt idx="4">
                  <c:v>John Radcliffe Hospital (129)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Churchill Hospital (44)</c:v>
                </c:pt>
                <c:pt idx="2">
                  <c:v>Nuffield Orthopaedic Centre (-)</c:v>
                </c:pt>
                <c:pt idx="3">
                  <c:v>Horton General Hospital (-)</c:v>
                </c:pt>
                <c:pt idx="4">
                  <c:v>John Radcliffe Hospital (129)</c:v>
                </c:pt>
              </c:strCache>
            </c:strRef>
          </c:cat>
          <c:val>
            <c:numRef>
              <c:f>Sheet1!$G$2:$G$6</c:f>
              <c:numCache>
                <c:formatCode>0.0;;</c:formatCode>
                <c:ptCount val="5"/>
                <c:pt idx="0">
                  <c:v>0</c:v>
                </c:pt>
                <c:pt idx="1">
                  <c:v>0</c:v>
                </c:pt>
                <c:pt idx="2">
                  <c:v>0</c:v>
                </c:pt>
                <c:pt idx="3">
                  <c:v>0</c:v>
                </c:pt>
                <c:pt idx="4">
                  <c:v>7.1092209845620458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Churchill Hospital (44)</c:v>
                </c:pt>
                <c:pt idx="2">
                  <c:v>Nuffield Orthopaedic Centre (-)</c:v>
                </c:pt>
                <c:pt idx="3">
                  <c:v>Horton General Hospital (-)</c:v>
                </c:pt>
                <c:pt idx="4">
                  <c:v>John Radcliffe Hospital (129)</c:v>
                </c:pt>
              </c:strCache>
            </c:strRef>
          </c:cat>
          <c:val>
            <c:numRef>
              <c:f>Sheet1!$H$2:$H$6</c:f>
              <c:numCache>
                <c:formatCode>0.0;;</c:formatCode>
                <c:ptCount val="5"/>
                <c:pt idx="0">
                  <c:v>7.1881807057486791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Churchill Hospital (44)</c:v>
                </c:pt>
                <c:pt idx="2">
                  <c:v>Nuffield Orthopaedic Centre (-)</c:v>
                </c:pt>
                <c:pt idx="3">
                  <c:v>Horton General Hospital (-)</c:v>
                </c:pt>
                <c:pt idx="4">
                  <c:v>John Radcliffe Hospital (129)</c:v>
                </c:pt>
              </c:strCache>
            </c:strRef>
          </c:cat>
          <c:val>
            <c:numRef>
              <c:f>Sheet1!$I$2:$I$6</c:f>
              <c:numCache>
                <c:formatCode>0.0;;</c:formatCode>
                <c:ptCount val="5"/>
                <c:pt idx="0">
                  <c:v>0</c:v>
                </c:pt>
                <c:pt idx="1">
                  <c:v>7.9717322345767334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(221)</c:v>
                </c:pt>
                <c:pt idx="1">
                  <c:v>Churchill Hospital (44)</c:v>
                </c:pt>
                <c:pt idx="2">
                  <c:v>Nuffield Orthopaedic Centre (-)</c:v>
                </c:pt>
                <c:pt idx="3">
                  <c:v>Horton General Hospital (-)</c:v>
                </c:pt>
                <c:pt idx="4">
                  <c:v>John Radcliffe Hospital (129)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2.8118192942513209</c:v>
                </c:pt>
                <c:pt idx="1">
                  <c:v>2.0282677654232666</c:v>
                </c:pt>
                <c:pt idx="2">
                  <c:v>0</c:v>
                </c:pt>
                <c:pt idx="3">
                  <c:v>0</c:v>
                </c:pt>
                <c:pt idx="4">
                  <c:v>2.8907790154379542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Churchill Hospital (81)</c:v>
                </c:pt>
                <c:pt idx="2">
                  <c:v>Nuffield Orthopaedic Centre (62)</c:v>
                </c:pt>
                <c:pt idx="3">
                  <c:v>Horton General Hospital (55)</c:v>
                </c:pt>
                <c:pt idx="4">
                  <c:v>John Radcliffe Hospital (260)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Churchill Hospital (81)</c:v>
                </c:pt>
                <c:pt idx="2">
                  <c:v>Nuffield Orthopaedic Centre (62)</c:v>
                </c:pt>
                <c:pt idx="3">
                  <c:v>Horton General Hospital (55)</c:v>
                </c:pt>
                <c:pt idx="4">
                  <c:v>John Radcliffe Hospital (260)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Churchill Hospital (81)</c:v>
                </c:pt>
                <c:pt idx="2">
                  <c:v>Nuffield Orthopaedic Centre (62)</c:v>
                </c:pt>
                <c:pt idx="3">
                  <c:v>Horton General Hospital (55)</c:v>
                </c:pt>
                <c:pt idx="4">
                  <c:v>John Radcliffe Hospital (260)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Churchill Hospital (81)</c:v>
                </c:pt>
                <c:pt idx="2">
                  <c:v>Nuffield Orthopaedic Centre (62)</c:v>
                </c:pt>
                <c:pt idx="3">
                  <c:v>Horton General Hospital (55)</c:v>
                </c:pt>
                <c:pt idx="4">
                  <c:v>John Radcliffe Hospital (260)</c:v>
                </c:pt>
              </c:strCache>
            </c:strRef>
          </c:cat>
          <c:val>
            <c:numRef>
              <c:f>Sheet1!$G$2:$G$6</c:f>
              <c:numCache>
                <c:formatCode>0.0;;</c:formatCode>
                <c:ptCount val="5"/>
                <c:pt idx="0">
                  <c:v>9.393032642250887</c:v>
                </c:pt>
                <c:pt idx="1">
                  <c:v>9.5908830796201965</c:v>
                </c:pt>
                <c:pt idx="2">
                  <c:v>0</c:v>
                </c:pt>
                <c:pt idx="3">
                  <c:v>9.4868368803952183</c:v>
                </c:pt>
                <c:pt idx="4">
                  <c:v>9.276731857277289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Churchill Hospital (81)</c:v>
                </c:pt>
                <c:pt idx="2">
                  <c:v>Nuffield Orthopaedic Centre (62)</c:v>
                </c:pt>
                <c:pt idx="3">
                  <c:v>Horton General Hospital (55)</c:v>
                </c:pt>
                <c:pt idx="4">
                  <c:v>John Radcliffe Hospital (260)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Churchill Hospital (81)</c:v>
                </c:pt>
                <c:pt idx="2">
                  <c:v>Nuffield Orthopaedic Centre (62)</c:v>
                </c:pt>
                <c:pt idx="3">
                  <c:v>Horton General Hospital (55)</c:v>
                </c:pt>
                <c:pt idx="4">
                  <c:v>John Radcliffe Hospital (260)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Churchill Hospital (81)</c:v>
                </c:pt>
                <c:pt idx="2">
                  <c:v>Nuffield Orthopaedic Centre (62)</c:v>
                </c:pt>
                <c:pt idx="3">
                  <c:v>Horton General Hospital (55)</c:v>
                </c:pt>
                <c:pt idx="4">
                  <c:v>John Radcliffe Hospital (260)</c:v>
                </c:pt>
              </c:strCache>
            </c:strRef>
          </c:cat>
          <c:val>
            <c:numRef>
              <c:f>Sheet1!$J$2:$J$6</c:f>
              <c:numCache>
                <c:formatCode>0.0;;</c:formatCode>
                <c:ptCount val="5"/>
                <c:pt idx="0">
                  <c:v>0</c:v>
                </c:pt>
                <c:pt idx="1">
                  <c:v>0</c:v>
                </c:pt>
                <c:pt idx="2">
                  <c:v>9.9136068989997668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0.60696735774911303</c:v>
                </c:pt>
                <c:pt idx="1">
                  <c:v>0.40911692037980352</c:v>
                </c:pt>
                <c:pt idx="2">
                  <c:v>8.639310100023323E-2</c:v>
                </c:pt>
                <c:pt idx="3">
                  <c:v>0.51316311960478167</c:v>
                </c:pt>
                <c:pt idx="4">
                  <c:v>0.723268142722711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Churchill Hospital (87)</c:v>
                </c:pt>
                <c:pt idx="2">
                  <c:v>Nuffield Orthopaedic Centre (56)</c:v>
                </c:pt>
                <c:pt idx="3">
                  <c:v>Horton General Hospital (51)</c:v>
                </c:pt>
                <c:pt idx="4">
                  <c:v>John Radcliffe Hospital (252)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Churchill Hospital (87)</c:v>
                </c:pt>
                <c:pt idx="2">
                  <c:v>Nuffield Orthopaedic Centre (56)</c:v>
                </c:pt>
                <c:pt idx="3">
                  <c:v>Horton General Hospital (51)</c:v>
                </c:pt>
                <c:pt idx="4">
                  <c:v>John Radcliffe Hospital (252)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Churchill Hospital (87)</c:v>
                </c:pt>
                <c:pt idx="2">
                  <c:v>Nuffield Orthopaedic Centre (56)</c:v>
                </c:pt>
                <c:pt idx="3">
                  <c:v>Horton General Hospital (51)</c:v>
                </c:pt>
                <c:pt idx="4">
                  <c:v>John Radcliffe Hospital (252)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Churchill Hospital (87)</c:v>
                </c:pt>
                <c:pt idx="2">
                  <c:v>Nuffield Orthopaedic Centre (56)</c:v>
                </c:pt>
                <c:pt idx="3">
                  <c:v>Horton General Hospital (51)</c:v>
                </c:pt>
                <c:pt idx="4">
                  <c:v>John Radcliffe Hospital (252)</c:v>
                </c:pt>
              </c:strCache>
            </c:strRef>
          </c:cat>
          <c:val>
            <c:numRef>
              <c:f>Sheet1!$G$2:$G$6</c:f>
              <c:numCache>
                <c:formatCode>0.0;;</c:formatCode>
                <c:ptCount val="5"/>
                <c:pt idx="0">
                  <c:v>8.9826202004612856</c:v>
                </c:pt>
                <c:pt idx="1">
                  <c:v>8.9913684464044792</c:v>
                </c:pt>
                <c:pt idx="2">
                  <c:v>0</c:v>
                </c:pt>
                <c:pt idx="3">
                  <c:v>8.6156828051028889</c:v>
                </c:pt>
                <c:pt idx="4">
                  <c:v>8.9210008185295244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Churchill Hospital (87)</c:v>
                </c:pt>
                <c:pt idx="2">
                  <c:v>Nuffield Orthopaedic Centre (56)</c:v>
                </c:pt>
                <c:pt idx="3">
                  <c:v>Horton General Hospital (51)</c:v>
                </c:pt>
                <c:pt idx="4">
                  <c:v>John Radcliffe Hospital (252)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Churchill Hospital (87)</c:v>
                </c:pt>
                <c:pt idx="2">
                  <c:v>Nuffield Orthopaedic Centre (56)</c:v>
                </c:pt>
                <c:pt idx="3">
                  <c:v>Horton General Hospital (51)</c:v>
                </c:pt>
                <c:pt idx="4">
                  <c:v>John Radcliffe Hospital (252)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(446)</c:v>
                </c:pt>
                <c:pt idx="1">
                  <c:v>Churchill Hospital (87)</c:v>
                </c:pt>
                <c:pt idx="2">
                  <c:v>Nuffield Orthopaedic Centre (56)</c:v>
                </c:pt>
                <c:pt idx="3">
                  <c:v>Horton General Hospital (51)</c:v>
                </c:pt>
                <c:pt idx="4">
                  <c:v>John Radcliffe Hospital (252)</c:v>
                </c:pt>
              </c:strCache>
            </c:strRef>
          </c:cat>
          <c:val>
            <c:numRef>
              <c:f>Sheet1!$J$2:$J$6</c:f>
              <c:numCache>
                <c:formatCode>0.0;;</c:formatCode>
                <c:ptCount val="5"/>
                <c:pt idx="0">
                  <c:v>0</c:v>
                </c:pt>
                <c:pt idx="1">
                  <c:v>0</c:v>
                </c:pt>
                <c:pt idx="2">
                  <c:v>9.7919871304399635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1.0173797995387144</c:v>
                </c:pt>
                <c:pt idx="1">
                  <c:v>1.0086315535955208</c:v>
                </c:pt>
                <c:pt idx="2">
                  <c:v>0.20801286956003651</c:v>
                </c:pt>
                <c:pt idx="3">
                  <c:v>1.3843171948971111</c:v>
                </c:pt>
                <c:pt idx="4">
                  <c:v>1.0789991814704756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(483)</c:v>
                </c:pt>
                <c:pt idx="1">
                  <c:v>Churchill Hospital (88)</c:v>
                </c:pt>
                <c:pt idx="2">
                  <c:v>Nuffield Orthopaedic Centre (62)</c:v>
                </c:pt>
                <c:pt idx="3">
                  <c:v>Horton General Hospital (58)</c:v>
                </c:pt>
                <c:pt idx="4">
                  <c:v>John Radcliffe Hospital (275)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(483)</c:v>
                </c:pt>
                <c:pt idx="1">
                  <c:v>Churchill Hospital (88)</c:v>
                </c:pt>
                <c:pt idx="2">
                  <c:v>Nuffield Orthopaedic Centre (62)</c:v>
                </c:pt>
                <c:pt idx="3">
                  <c:v>Horton General Hospital (58)</c:v>
                </c:pt>
                <c:pt idx="4">
                  <c:v>John Radcliffe Hospital (275)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(483)</c:v>
                </c:pt>
                <c:pt idx="1">
                  <c:v>Churchill Hospital (88)</c:v>
                </c:pt>
                <c:pt idx="2">
                  <c:v>Nuffield Orthopaedic Centre (62)</c:v>
                </c:pt>
                <c:pt idx="3">
                  <c:v>Horton General Hospital (58)</c:v>
                </c:pt>
                <c:pt idx="4">
                  <c:v>John Radcliffe Hospital (275)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(483)</c:v>
                </c:pt>
                <c:pt idx="1">
                  <c:v>Churchill Hospital (88)</c:v>
                </c:pt>
                <c:pt idx="2">
                  <c:v>Nuffield Orthopaedic Centre (62)</c:v>
                </c:pt>
                <c:pt idx="3">
                  <c:v>Horton General Hospital (58)</c:v>
                </c:pt>
                <c:pt idx="4">
                  <c:v>John Radcliffe Hospital (275)</c:v>
                </c:pt>
              </c:strCache>
            </c:strRef>
          </c:cat>
          <c:val>
            <c:numRef>
              <c:f>Sheet1!$G$2:$G$6</c:f>
              <c:numCache>
                <c:formatCode>0.0;;</c:formatCode>
                <c:ptCount val="5"/>
                <c:pt idx="0">
                  <c:v>9.2774605438568205</c:v>
                </c:pt>
                <c:pt idx="1">
                  <c:v>0</c:v>
                </c:pt>
                <c:pt idx="2">
                  <c:v>0</c:v>
                </c:pt>
                <c:pt idx="3">
                  <c:v>0</c:v>
                </c:pt>
                <c:pt idx="4">
                  <c:v>9.0604764278008592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(483)</c:v>
                </c:pt>
                <c:pt idx="1">
                  <c:v>Churchill Hospital (88)</c:v>
                </c:pt>
                <c:pt idx="2">
                  <c:v>Nuffield Orthopaedic Centre (62)</c:v>
                </c:pt>
                <c:pt idx="3">
                  <c:v>Horton General Hospital (58)</c:v>
                </c:pt>
                <c:pt idx="4">
                  <c:v>John Radcliffe Hospital (275)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(483)</c:v>
                </c:pt>
                <c:pt idx="1">
                  <c:v>Churchill Hospital (88)</c:v>
                </c:pt>
                <c:pt idx="2">
                  <c:v>Nuffield Orthopaedic Centre (62)</c:v>
                </c:pt>
                <c:pt idx="3">
                  <c:v>Horton General Hospital (58)</c:v>
                </c:pt>
                <c:pt idx="4">
                  <c:v>John Radcliffe Hospital (275)</c:v>
                </c:pt>
              </c:strCache>
            </c:strRef>
          </c:cat>
          <c:val>
            <c:numRef>
              <c:f>Sheet1!$I$2:$I$6</c:f>
              <c:numCache>
                <c:formatCode>0.0;;</c:formatCode>
                <c:ptCount val="5"/>
                <c:pt idx="0">
                  <c:v>0</c:v>
                </c:pt>
                <c:pt idx="1">
                  <c:v>9.7721931929515673</c:v>
                </c:pt>
                <c:pt idx="2">
                  <c:v>0</c:v>
                </c:pt>
                <c:pt idx="3">
                  <c:v>9.6214830615648825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(483)</c:v>
                </c:pt>
                <c:pt idx="1">
                  <c:v>Churchill Hospital (88)</c:v>
                </c:pt>
                <c:pt idx="2">
                  <c:v>Nuffield Orthopaedic Centre (62)</c:v>
                </c:pt>
                <c:pt idx="3">
                  <c:v>Horton General Hospital (58)</c:v>
                </c:pt>
                <c:pt idx="4">
                  <c:v>John Radcliffe Hospital (275)</c:v>
                </c:pt>
              </c:strCache>
            </c:strRef>
          </c:cat>
          <c:val>
            <c:numRef>
              <c:f>Sheet1!$J$2:$J$6</c:f>
              <c:numCache>
                <c:formatCode>0.0;;</c:formatCode>
                <c:ptCount val="5"/>
                <c:pt idx="0">
                  <c:v>0</c:v>
                </c:pt>
                <c:pt idx="1">
                  <c:v>0</c:v>
                </c:pt>
                <c:pt idx="2">
                  <c:v>9.8522329727363331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0.72253945614317949</c:v>
                </c:pt>
                <c:pt idx="1">
                  <c:v>0.2278068070484327</c:v>
                </c:pt>
                <c:pt idx="2">
                  <c:v>0.14776702726366686</c:v>
                </c:pt>
                <c:pt idx="3">
                  <c:v>0.37851693843511747</c:v>
                </c:pt>
                <c:pt idx="4">
                  <c:v>0.93952357219914084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Churchill Hospital (88)</c:v>
                </c:pt>
                <c:pt idx="2">
                  <c:v>Nuffield Orthopaedic Centre (59)</c:v>
                </c:pt>
                <c:pt idx="3">
                  <c:v>Horton General Hospital (56)</c:v>
                </c:pt>
                <c:pt idx="4">
                  <c:v>John Radcliffe Hospital (275)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Churchill Hospital (88)</c:v>
                </c:pt>
                <c:pt idx="2">
                  <c:v>Nuffield Orthopaedic Centre (59)</c:v>
                </c:pt>
                <c:pt idx="3">
                  <c:v>Horton General Hospital (56)</c:v>
                </c:pt>
                <c:pt idx="4">
                  <c:v>John Radcliffe Hospital (275)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Churchill Hospital (88)</c:v>
                </c:pt>
                <c:pt idx="2">
                  <c:v>Nuffield Orthopaedic Centre (59)</c:v>
                </c:pt>
                <c:pt idx="3">
                  <c:v>Horton General Hospital (56)</c:v>
                </c:pt>
                <c:pt idx="4">
                  <c:v>John Radcliffe Hospital (275)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Churchill Hospital (88)</c:v>
                </c:pt>
                <c:pt idx="2">
                  <c:v>Nuffield Orthopaedic Centre (59)</c:v>
                </c:pt>
                <c:pt idx="3">
                  <c:v>Horton General Hospital (56)</c:v>
                </c:pt>
                <c:pt idx="4">
                  <c:v>John Radcliffe Hospital (275)</c:v>
                </c:pt>
              </c:strCache>
            </c:strRef>
          </c:cat>
          <c:val>
            <c:numRef>
              <c:f>Sheet1!$G$2:$G$6</c:f>
              <c:numCache>
                <c:formatCode>0.0;;</c:formatCode>
                <c:ptCount val="5"/>
                <c:pt idx="0">
                  <c:v>9.0071028174028402</c:v>
                </c:pt>
                <c:pt idx="1">
                  <c:v>8.9934465238237244</c:v>
                </c:pt>
                <c:pt idx="2">
                  <c:v>0</c:v>
                </c:pt>
                <c:pt idx="3">
                  <c:v>9.2697248038842677</c:v>
                </c:pt>
                <c:pt idx="4">
                  <c:v>8.8958633823554081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Churchill Hospital (88)</c:v>
                </c:pt>
                <c:pt idx="2">
                  <c:v>Nuffield Orthopaedic Centre (59)</c:v>
                </c:pt>
                <c:pt idx="3">
                  <c:v>Horton General Hospital (56)</c:v>
                </c:pt>
                <c:pt idx="4">
                  <c:v>John Radcliffe Hospital (275)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Churchill Hospital (88)</c:v>
                </c:pt>
                <c:pt idx="2">
                  <c:v>Nuffield Orthopaedic Centre (59)</c:v>
                </c:pt>
                <c:pt idx="3">
                  <c:v>Horton General Hospital (56)</c:v>
                </c:pt>
                <c:pt idx="4">
                  <c:v>John Radcliffe Hospital (275)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(478)</c:v>
                </c:pt>
                <c:pt idx="1">
                  <c:v>Churchill Hospital (88)</c:v>
                </c:pt>
                <c:pt idx="2">
                  <c:v>Nuffield Orthopaedic Centre (59)</c:v>
                </c:pt>
                <c:pt idx="3">
                  <c:v>Horton General Hospital (56)</c:v>
                </c:pt>
                <c:pt idx="4">
                  <c:v>John Radcliffe Hospital (275)</c:v>
                </c:pt>
              </c:strCache>
            </c:strRef>
          </c:cat>
          <c:val>
            <c:numRef>
              <c:f>Sheet1!$J$2:$J$6</c:f>
              <c:numCache>
                <c:formatCode>0.0;;</c:formatCode>
                <c:ptCount val="5"/>
                <c:pt idx="0">
                  <c:v>0</c:v>
                </c:pt>
                <c:pt idx="1">
                  <c:v>0</c:v>
                </c:pt>
                <c:pt idx="2">
                  <c:v>9.624685201440677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0.99289718259715976</c:v>
                </c:pt>
                <c:pt idx="1">
                  <c:v>1.0065534761762756</c:v>
                </c:pt>
                <c:pt idx="2">
                  <c:v>0.37531479855932304</c:v>
                </c:pt>
                <c:pt idx="3">
                  <c:v>0.73027519611573233</c:v>
                </c:pt>
                <c:pt idx="4">
                  <c:v>1.1041366176445919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Churchill Hospital (84)</c:v>
                </c:pt>
                <c:pt idx="2">
                  <c:v>Nuffield Orthopaedic Centre (58)</c:v>
                </c:pt>
                <c:pt idx="3">
                  <c:v>Horton General Hospital (52)</c:v>
                </c:pt>
                <c:pt idx="4">
                  <c:v>John Radcliffe Hospital (250)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Churchill Hospital (84)</c:v>
                </c:pt>
                <c:pt idx="2">
                  <c:v>Nuffield Orthopaedic Centre (58)</c:v>
                </c:pt>
                <c:pt idx="3">
                  <c:v>Horton General Hospital (52)</c:v>
                </c:pt>
                <c:pt idx="4">
                  <c:v>John Radcliffe Hospital (250)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Churchill Hospital (84)</c:v>
                </c:pt>
                <c:pt idx="2">
                  <c:v>Nuffield Orthopaedic Centre (58)</c:v>
                </c:pt>
                <c:pt idx="3">
                  <c:v>Horton General Hospital (52)</c:v>
                </c:pt>
                <c:pt idx="4">
                  <c:v>John Radcliffe Hospital (250)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Churchill Hospital (84)</c:v>
                </c:pt>
                <c:pt idx="2">
                  <c:v>Nuffield Orthopaedic Centre (58)</c:v>
                </c:pt>
                <c:pt idx="3">
                  <c:v>Horton General Hospital (52)</c:v>
                </c:pt>
                <c:pt idx="4">
                  <c:v>John Radcliffe Hospital (250)</c:v>
                </c:pt>
              </c:strCache>
            </c:strRef>
          </c:cat>
          <c:val>
            <c:numRef>
              <c:f>Sheet1!$G$2:$G$6</c:f>
              <c:numCache>
                <c:formatCode>0.0;;</c:formatCode>
                <c:ptCount val="5"/>
                <c:pt idx="0">
                  <c:v>8.579104187894826</c:v>
                </c:pt>
                <c:pt idx="1">
                  <c:v>8.9337640451547919</c:v>
                </c:pt>
                <c:pt idx="2">
                  <c:v>0</c:v>
                </c:pt>
                <c:pt idx="3">
                  <c:v>9.0673668132466805</c:v>
                </c:pt>
                <c:pt idx="4">
                  <c:v>8.4496076320898528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Churchill Hospital (84)</c:v>
                </c:pt>
                <c:pt idx="2">
                  <c:v>Nuffield Orthopaedic Centre (58)</c:v>
                </c:pt>
                <c:pt idx="3">
                  <c:v>Horton General Hospital (52)</c:v>
                </c:pt>
                <c:pt idx="4">
                  <c:v>John Radcliffe Hospital (250)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Churchill Hospital (84)</c:v>
                </c:pt>
                <c:pt idx="2">
                  <c:v>Nuffield Orthopaedic Centre (58)</c:v>
                </c:pt>
                <c:pt idx="3">
                  <c:v>Horton General Hospital (52)</c:v>
                </c:pt>
                <c:pt idx="4">
                  <c:v>John Radcliffe Hospital (250)</c:v>
                </c:pt>
              </c:strCache>
            </c:strRef>
          </c:cat>
          <c:val>
            <c:numRef>
              <c:f>Sheet1!$I$2:$I$6</c:f>
              <c:numCache>
                <c:formatCode>0.0;;</c:formatCode>
                <c:ptCount val="5"/>
                <c:pt idx="0">
                  <c:v>0</c:v>
                </c:pt>
                <c:pt idx="1">
                  <c:v>0</c:v>
                </c:pt>
                <c:pt idx="2">
                  <c:v>9.3548114869596954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(444)</c:v>
                </c:pt>
                <c:pt idx="1">
                  <c:v>Churchill Hospital (84)</c:v>
                </c:pt>
                <c:pt idx="2">
                  <c:v>Nuffield Orthopaedic Centre (58)</c:v>
                </c:pt>
                <c:pt idx="3">
                  <c:v>Horton General Hospital (52)</c:v>
                </c:pt>
                <c:pt idx="4">
                  <c:v>John Radcliffe Hospital (250)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1.420895812105174</c:v>
                </c:pt>
                <c:pt idx="1">
                  <c:v>1.0662359548452081</c:v>
                </c:pt>
                <c:pt idx="2">
                  <c:v>0.64518851304030456</c:v>
                </c:pt>
                <c:pt idx="3">
                  <c:v>0.93263318675331952</c:v>
                </c:pt>
                <c:pt idx="4">
                  <c:v>1.5503923679101472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Churchill Hospital (88)</c:v>
                </c:pt>
                <c:pt idx="2">
                  <c:v>Nuffield Orthopaedic Centre (62)</c:v>
                </c:pt>
                <c:pt idx="3">
                  <c:v>Horton General Hospital (59)</c:v>
                </c:pt>
                <c:pt idx="4">
                  <c:v>John Radcliffe Hospital (278)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Churchill Hospital (88)</c:v>
                </c:pt>
                <c:pt idx="2">
                  <c:v>Nuffield Orthopaedic Centre (62)</c:v>
                </c:pt>
                <c:pt idx="3">
                  <c:v>Horton General Hospital (59)</c:v>
                </c:pt>
                <c:pt idx="4">
                  <c:v>John Radcliffe Hospital (278)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Churchill Hospital (88)</c:v>
                </c:pt>
                <c:pt idx="2">
                  <c:v>Nuffield Orthopaedic Centre (62)</c:v>
                </c:pt>
                <c:pt idx="3">
                  <c:v>Horton General Hospital (59)</c:v>
                </c:pt>
                <c:pt idx="4">
                  <c:v>John Radcliffe Hospital (278)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Churchill Hospital (88)</c:v>
                </c:pt>
                <c:pt idx="2">
                  <c:v>Nuffield Orthopaedic Centre (62)</c:v>
                </c:pt>
                <c:pt idx="3">
                  <c:v>Horton General Hospital (59)</c:v>
                </c:pt>
                <c:pt idx="4">
                  <c:v>John Radcliffe Hospital (278)</c:v>
                </c:pt>
              </c:strCache>
            </c:strRef>
          </c:cat>
          <c:val>
            <c:numRef>
              <c:f>Sheet1!$G$2:$G$6</c:f>
              <c:numCache>
                <c:formatCode>0.0;;</c:formatCode>
                <c:ptCount val="5"/>
                <c:pt idx="0">
                  <c:v>9.1220048254570347</c:v>
                </c:pt>
                <c:pt idx="1">
                  <c:v>9.2659843255894856</c:v>
                </c:pt>
                <c:pt idx="2">
                  <c:v>0</c:v>
                </c:pt>
                <c:pt idx="3">
                  <c:v>9.3233422096064746</c:v>
                </c:pt>
                <c:pt idx="4">
                  <c:v>9.1061381988121202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Churchill Hospital (88)</c:v>
                </c:pt>
                <c:pt idx="2">
                  <c:v>Nuffield Orthopaedic Centre (62)</c:v>
                </c:pt>
                <c:pt idx="3">
                  <c:v>Horton General Hospital (59)</c:v>
                </c:pt>
                <c:pt idx="4">
                  <c:v>John Radcliffe Hospital (278)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Churchill Hospital (88)</c:v>
                </c:pt>
                <c:pt idx="2">
                  <c:v>Nuffield Orthopaedic Centre (62)</c:v>
                </c:pt>
                <c:pt idx="3">
                  <c:v>Horton General Hospital (59)</c:v>
                </c:pt>
                <c:pt idx="4">
                  <c:v>John Radcliffe Hospital (278)</c:v>
                </c:pt>
              </c:strCache>
            </c:strRef>
          </c:cat>
          <c:val>
            <c:numRef>
              <c:f>Sheet1!$I$2:$I$6</c:f>
              <c:numCache>
                <c:formatCode>0.0;;</c:formatCode>
                <c:ptCount val="5"/>
                <c:pt idx="0">
                  <c:v>0</c:v>
                </c:pt>
                <c:pt idx="1">
                  <c:v>0</c:v>
                </c:pt>
                <c:pt idx="2">
                  <c:v>9.5858080134067034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(487)</c:v>
                </c:pt>
                <c:pt idx="1">
                  <c:v>Churchill Hospital (88)</c:v>
                </c:pt>
                <c:pt idx="2">
                  <c:v>Nuffield Orthopaedic Centre (62)</c:v>
                </c:pt>
                <c:pt idx="3">
                  <c:v>Horton General Hospital (59)</c:v>
                </c:pt>
                <c:pt idx="4">
                  <c:v>John Radcliffe Hospital (278)</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0.87799517454296527</c:v>
                </c:pt>
                <c:pt idx="1">
                  <c:v>0.73401567441051441</c:v>
                </c:pt>
                <c:pt idx="2">
                  <c:v>0.41419198659329659</c:v>
                </c:pt>
                <c:pt idx="3">
                  <c:v>0.67665779039352536</c:v>
                </c:pt>
                <c:pt idx="4">
                  <c:v>0.89386180118787983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Churchill Hospital (88)</c:v>
                </c:pt>
                <c:pt idx="2">
                  <c:v>Nuffield Orthopaedic Centre (59)</c:v>
                </c:pt>
                <c:pt idx="3">
                  <c:v>Horton General Hospital (59)</c:v>
                </c:pt>
                <c:pt idx="4">
                  <c:v>John Radcliffe Hospital (271)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Churchill Hospital (88)</c:v>
                </c:pt>
                <c:pt idx="2">
                  <c:v>Nuffield Orthopaedic Centre (59)</c:v>
                </c:pt>
                <c:pt idx="3">
                  <c:v>Horton General Hospital (59)</c:v>
                </c:pt>
                <c:pt idx="4">
                  <c:v>John Radcliffe Hospital (271)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Churchill Hospital (88)</c:v>
                </c:pt>
                <c:pt idx="2">
                  <c:v>Nuffield Orthopaedic Centre (59)</c:v>
                </c:pt>
                <c:pt idx="3">
                  <c:v>Horton General Hospital (59)</c:v>
                </c:pt>
                <c:pt idx="4">
                  <c:v>John Radcliffe Hospital (271)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Churchill Hospital (88)</c:v>
                </c:pt>
                <c:pt idx="2">
                  <c:v>Nuffield Orthopaedic Centre (59)</c:v>
                </c:pt>
                <c:pt idx="3">
                  <c:v>Horton General Hospital (59)</c:v>
                </c:pt>
                <c:pt idx="4">
                  <c:v>John Radcliffe Hospital (271)</c:v>
                </c:pt>
              </c:strCache>
            </c:strRef>
          </c:cat>
          <c:val>
            <c:numRef>
              <c:f>Sheet1!$G$2:$G$6</c:f>
              <c:numCache>
                <c:formatCode>0.0;;</c:formatCode>
                <c:ptCount val="5"/>
                <c:pt idx="0">
                  <c:v>8.8433507425254447</c:v>
                </c:pt>
                <c:pt idx="1">
                  <c:v>8.7828086811475643</c:v>
                </c:pt>
                <c:pt idx="2">
                  <c:v>9.0606356759597197</c:v>
                </c:pt>
                <c:pt idx="3">
                  <c:v>8.9701411143903123</c:v>
                </c:pt>
                <c:pt idx="4">
                  <c:v>8.723589102582805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Churchill Hospital (88)</c:v>
                </c:pt>
                <c:pt idx="2">
                  <c:v>Nuffield Orthopaedic Centre (59)</c:v>
                </c:pt>
                <c:pt idx="3">
                  <c:v>Horton General Hospital (59)</c:v>
                </c:pt>
                <c:pt idx="4">
                  <c:v>John Radcliffe Hospital (271)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Churchill Hospital (88)</c:v>
                </c:pt>
                <c:pt idx="2">
                  <c:v>Nuffield Orthopaedic Centre (59)</c:v>
                </c:pt>
                <c:pt idx="3">
                  <c:v>Horton General Hospital (59)</c:v>
                </c:pt>
                <c:pt idx="4">
                  <c:v>John Radcliffe Hospital (271)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Churchill Hospital (88)</c:v>
                </c:pt>
                <c:pt idx="2">
                  <c:v>Nuffield Orthopaedic Centre (59)</c:v>
                </c:pt>
                <c:pt idx="3">
                  <c:v>Horton General Hospital (59)</c:v>
                </c:pt>
                <c:pt idx="4">
                  <c:v>John Radcliffe Hospital (271)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1.1566492574745553</c:v>
                </c:pt>
                <c:pt idx="1">
                  <c:v>1.2171913188524357</c:v>
                </c:pt>
                <c:pt idx="2">
                  <c:v>0.93936432404028025</c:v>
                </c:pt>
                <c:pt idx="3">
                  <c:v>1.0298588856096877</c:v>
                </c:pt>
                <c:pt idx="4">
                  <c:v>1.276410897417195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Churchill Hospital (88)</c:v>
                </c:pt>
                <c:pt idx="2">
                  <c:v>Nuffield Orthopaedic Centre (62)</c:v>
                </c:pt>
                <c:pt idx="3">
                  <c:v>Horton General Hospital (59)</c:v>
                </c:pt>
                <c:pt idx="4">
                  <c:v>John Radcliffe Hospital (277)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Churchill Hospital (88)</c:v>
                </c:pt>
                <c:pt idx="2">
                  <c:v>Nuffield Orthopaedic Centre (62)</c:v>
                </c:pt>
                <c:pt idx="3">
                  <c:v>Horton General Hospital (59)</c:v>
                </c:pt>
                <c:pt idx="4">
                  <c:v>John Radcliffe Hospital (277)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Churchill Hospital (88)</c:v>
                </c:pt>
                <c:pt idx="2">
                  <c:v>Nuffield Orthopaedic Centre (62)</c:v>
                </c:pt>
                <c:pt idx="3">
                  <c:v>Horton General Hospital (59)</c:v>
                </c:pt>
                <c:pt idx="4">
                  <c:v>John Radcliffe Hospital (277)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Churchill Hospital (88)</c:v>
                </c:pt>
                <c:pt idx="2">
                  <c:v>Nuffield Orthopaedic Centre (62)</c:v>
                </c:pt>
                <c:pt idx="3">
                  <c:v>Horton General Hospital (59)</c:v>
                </c:pt>
                <c:pt idx="4">
                  <c:v>John Radcliffe Hospital (277)</c:v>
                </c:pt>
              </c:strCache>
            </c:strRef>
          </c:cat>
          <c:val>
            <c:numRef>
              <c:f>Sheet1!$G$2:$G$6</c:f>
              <c:numCache>
                <c:formatCode>0.0;;</c:formatCode>
                <c:ptCount val="5"/>
                <c:pt idx="0">
                  <c:v>7.9438875733872374</c:v>
                </c:pt>
                <c:pt idx="1">
                  <c:v>8.0058276837299811</c:v>
                </c:pt>
                <c:pt idx="2">
                  <c:v>0</c:v>
                </c:pt>
                <c:pt idx="3">
                  <c:v>8.0534306781128926</c:v>
                </c:pt>
                <c:pt idx="4">
                  <c:v>7.6422357126067348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Churchill Hospital (88)</c:v>
                </c:pt>
                <c:pt idx="2">
                  <c:v>Nuffield Orthopaedic Centre (62)</c:v>
                </c:pt>
                <c:pt idx="3">
                  <c:v>Horton General Hospital (59)</c:v>
                </c:pt>
                <c:pt idx="4">
                  <c:v>John Radcliffe Hospital (277)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Churchill Hospital (88)</c:v>
                </c:pt>
                <c:pt idx="2">
                  <c:v>Nuffield Orthopaedic Centre (62)</c:v>
                </c:pt>
                <c:pt idx="3">
                  <c:v>Horton General Hospital (59)</c:v>
                </c:pt>
                <c:pt idx="4">
                  <c:v>John Radcliffe Hospital (277)</c:v>
                </c:pt>
              </c:strCache>
            </c:strRef>
          </c:cat>
          <c:val>
            <c:numRef>
              <c:f>Sheet1!$I$2:$I$6</c:f>
              <c:numCache>
                <c:formatCode>0.0;;</c:formatCode>
                <c:ptCount val="5"/>
                <c:pt idx="0">
                  <c:v>0</c:v>
                </c:pt>
                <c:pt idx="1">
                  <c:v>0</c:v>
                </c:pt>
                <c:pt idx="2">
                  <c:v>8.9241974977058653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Churchill Hospital (88)</c:v>
                </c:pt>
                <c:pt idx="2">
                  <c:v>Nuffield Orthopaedic Centre (62)</c:v>
                </c:pt>
                <c:pt idx="3">
                  <c:v>Horton General Hospital (59)</c:v>
                </c:pt>
                <c:pt idx="4">
                  <c:v>John Radcliffe Hospital (277)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2.0561124266127626</c:v>
                </c:pt>
                <c:pt idx="1">
                  <c:v>1.9941723162700189</c:v>
                </c:pt>
                <c:pt idx="2">
                  <c:v>1.0758025022941347</c:v>
                </c:pt>
                <c:pt idx="3">
                  <c:v>1.9465693218871074</c:v>
                </c:pt>
                <c:pt idx="4">
                  <c:v>2.3577642873932652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Churchill Hospital (79)</c:v>
                </c:pt>
                <c:pt idx="2">
                  <c:v>Nuffield Orthopaedic Centre (59)</c:v>
                </c:pt>
                <c:pt idx="3">
                  <c:v>Horton General Hospital (48)</c:v>
                </c:pt>
                <c:pt idx="4">
                  <c:v>John Radcliffe Hospital (220)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Churchill Hospital (79)</c:v>
                </c:pt>
                <c:pt idx="2">
                  <c:v>Nuffield Orthopaedic Centre (59)</c:v>
                </c:pt>
                <c:pt idx="3">
                  <c:v>Horton General Hospital (48)</c:v>
                </c:pt>
                <c:pt idx="4">
                  <c:v>John Radcliffe Hospital (220)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Churchill Hospital (79)</c:v>
                </c:pt>
                <c:pt idx="2">
                  <c:v>Nuffield Orthopaedic Centre (59)</c:v>
                </c:pt>
                <c:pt idx="3">
                  <c:v>Horton General Hospital (48)</c:v>
                </c:pt>
                <c:pt idx="4">
                  <c:v>John Radcliffe Hospital (220)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Churchill Hospital (79)</c:v>
                </c:pt>
                <c:pt idx="2">
                  <c:v>Nuffield Orthopaedic Centre (59)</c:v>
                </c:pt>
                <c:pt idx="3">
                  <c:v>Horton General Hospital (48)</c:v>
                </c:pt>
                <c:pt idx="4">
                  <c:v>John Radcliffe Hospital (220)</c:v>
                </c:pt>
              </c:strCache>
            </c:strRef>
          </c:cat>
          <c:val>
            <c:numRef>
              <c:f>Sheet1!$G$2:$G$6</c:f>
              <c:numCache>
                <c:formatCode>0.0;;</c:formatCode>
                <c:ptCount val="5"/>
                <c:pt idx="0">
                  <c:v>7.956657801277534</c:v>
                </c:pt>
                <c:pt idx="1">
                  <c:v>8.162028918862001</c:v>
                </c:pt>
                <c:pt idx="2">
                  <c:v>8.2005879207921186</c:v>
                </c:pt>
                <c:pt idx="3">
                  <c:v>0</c:v>
                </c:pt>
                <c:pt idx="4">
                  <c:v>7.7886728536464789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Churchill Hospital (79)</c:v>
                </c:pt>
                <c:pt idx="2">
                  <c:v>Nuffield Orthopaedic Centre (59)</c:v>
                </c:pt>
                <c:pt idx="3">
                  <c:v>Horton General Hospital (48)</c:v>
                </c:pt>
                <c:pt idx="4">
                  <c:v>John Radcliffe Hospital (220)</c:v>
                </c:pt>
              </c:strCache>
            </c:strRef>
          </c:cat>
          <c:val>
            <c:numRef>
              <c:f>Sheet1!$H$2:$H$6</c:f>
              <c:numCache>
                <c:formatCode>0.0;;</c:formatCode>
                <c:ptCount val="5"/>
                <c:pt idx="0">
                  <c:v>0</c:v>
                </c:pt>
                <c:pt idx="1">
                  <c:v>0</c:v>
                </c:pt>
                <c:pt idx="2">
                  <c:v>0</c:v>
                </c:pt>
                <c:pt idx="3">
                  <c:v>8.6674872818092989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Churchill Hospital (79)</c:v>
                </c:pt>
                <c:pt idx="2">
                  <c:v>Nuffield Orthopaedic Centre (59)</c:v>
                </c:pt>
                <c:pt idx="3">
                  <c:v>Horton General Hospital (48)</c:v>
                </c:pt>
                <c:pt idx="4">
                  <c:v>John Radcliffe Hospital (220)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(406)</c:v>
                </c:pt>
                <c:pt idx="1">
                  <c:v>Churchill Hospital (79)</c:v>
                </c:pt>
                <c:pt idx="2">
                  <c:v>Nuffield Orthopaedic Centre (59)</c:v>
                </c:pt>
                <c:pt idx="3">
                  <c:v>Horton General Hospital (48)</c:v>
                </c:pt>
                <c:pt idx="4">
                  <c:v>John Radcliffe Hospital (220)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2.043342198722466</c:v>
                </c:pt>
                <c:pt idx="1">
                  <c:v>1.837971081137999</c:v>
                </c:pt>
                <c:pt idx="2">
                  <c:v>1.7994120792078814</c:v>
                </c:pt>
                <c:pt idx="3">
                  <c:v>1.3325127181907011</c:v>
                </c:pt>
                <c:pt idx="4">
                  <c:v>2.2113271463535211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Churchill Hospital (87)</c:v>
                </c:pt>
                <c:pt idx="2">
                  <c:v>Nuffield Orthopaedic Centre (60)</c:v>
                </c:pt>
                <c:pt idx="3">
                  <c:v>Horton General Hospital (54)</c:v>
                </c:pt>
                <c:pt idx="4">
                  <c:v>John Radcliffe Hospital (261)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Churchill Hospital (87)</c:v>
                </c:pt>
                <c:pt idx="2">
                  <c:v>Nuffield Orthopaedic Centre (60)</c:v>
                </c:pt>
                <c:pt idx="3">
                  <c:v>Horton General Hospital (54)</c:v>
                </c:pt>
                <c:pt idx="4">
                  <c:v>John Radcliffe Hospital (261)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Churchill Hospital (87)</c:v>
                </c:pt>
                <c:pt idx="2">
                  <c:v>Nuffield Orthopaedic Centre (60)</c:v>
                </c:pt>
                <c:pt idx="3">
                  <c:v>Horton General Hospital (54)</c:v>
                </c:pt>
                <c:pt idx="4">
                  <c:v>John Radcliffe Hospital (261)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Churchill Hospital (87)</c:v>
                </c:pt>
                <c:pt idx="2">
                  <c:v>Nuffield Orthopaedic Centre (60)</c:v>
                </c:pt>
                <c:pt idx="3">
                  <c:v>Horton General Hospital (54)</c:v>
                </c:pt>
                <c:pt idx="4">
                  <c:v>John Radcliffe Hospital (261)</c:v>
                </c:pt>
              </c:strCache>
            </c:strRef>
          </c:cat>
          <c:val>
            <c:numRef>
              <c:f>Sheet1!$G$2:$G$6</c:f>
              <c:numCache>
                <c:formatCode>0.0;;</c:formatCode>
                <c:ptCount val="5"/>
                <c:pt idx="0">
                  <c:v>7.4269728733459504</c:v>
                </c:pt>
                <c:pt idx="1">
                  <c:v>0</c:v>
                </c:pt>
                <c:pt idx="2">
                  <c:v>0</c:v>
                </c:pt>
                <c:pt idx="3">
                  <c:v>6.7171398650869243</c:v>
                </c:pt>
                <c:pt idx="4">
                  <c:v>7.5091636674537794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Churchill Hospital (87)</c:v>
                </c:pt>
                <c:pt idx="2">
                  <c:v>Nuffield Orthopaedic Centre (60)</c:v>
                </c:pt>
                <c:pt idx="3">
                  <c:v>Horton General Hospital (54)</c:v>
                </c:pt>
                <c:pt idx="4">
                  <c:v>John Radcliffe Hospital (261)</c:v>
                </c:pt>
              </c:strCache>
            </c:strRef>
          </c:cat>
          <c:val>
            <c:numRef>
              <c:f>Sheet1!$H$2:$H$6</c:f>
              <c:numCache>
                <c:formatCode>0.0;;</c:formatCode>
                <c:ptCount val="5"/>
                <c:pt idx="0">
                  <c:v>0</c:v>
                </c:pt>
                <c:pt idx="1">
                  <c:v>7.9546934941602743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Churchill Hospital (87)</c:v>
                </c:pt>
                <c:pt idx="2">
                  <c:v>Nuffield Orthopaedic Centre (60)</c:v>
                </c:pt>
                <c:pt idx="3">
                  <c:v>Horton General Hospital (54)</c:v>
                </c:pt>
                <c:pt idx="4">
                  <c:v>John Radcliffe Hospital (261)</c:v>
                </c:pt>
              </c:strCache>
            </c:strRef>
          </c:cat>
          <c:val>
            <c:numRef>
              <c:f>Sheet1!$I$2:$I$6</c:f>
              <c:numCache>
                <c:formatCode>0.0;;</c:formatCode>
                <c:ptCount val="5"/>
                <c:pt idx="0">
                  <c:v>0</c:v>
                </c:pt>
                <c:pt idx="1">
                  <c:v>0</c:v>
                </c:pt>
                <c:pt idx="2">
                  <c:v>8.1537395853069796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(462)</c:v>
                </c:pt>
                <c:pt idx="1">
                  <c:v>Churchill Hospital (87)</c:v>
                </c:pt>
                <c:pt idx="2">
                  <c:v>Nuffield Orthopaedic Centre (60)</c:v>
                </c:pt>
                <c:pt idx="3">
                  <c:v>Horton General Hospital (54)</c:v>
                </c:pt>
                <c:pt idx="4">
                  <c:v>John Radcliffe Hospital (261)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2.5730271266540496</c:v>
                </c:pt>
                <c:pt idx="1">
                  <c:v>2.0453065058397257</c:v>
                </c:pt>
                <c:pt idx="2">
                  <c:v>1.8462604146930204</c:v>
                </c:pt>
                <c:pt idx="3">
                  <c:v>3.2828601349130757</c:v>
                </c:pt>
                <c:pt idx="4">
                  <c:v>2.4908363325462206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7.050098969037629</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Churchill Hospital (87)</c:v>
                </c:pt>
                <c:pt idx="2">
                  <c:v>Nuffield Orthopaedic Centre (61)</c:v>
                </c:pt>
                <c:pt idx="3">
                  <c:v>Horton General Hospital (55)</c:v>
                </c:pt>
                <c:pt idx="4">
                  <c:v>John Radcliffe Hospital (257)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Churchill Hospital (87)</c:v>
                </c:pt>
                <c:pt idx="2">
                  <c:v>Nuffield Orthopaedic Centre (61)</c:v>
                </c:pt>
                <c:pt idx="3">
                  <c:v>Horton General Hospital (55)</c:v>
                </c:pt>
                <c:pt idx="4">
                  <c:v>John Radcliffe Hospital (257)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Churchill Hospital (87)</c:v>
                </c:pt>
                <c:pt idx="2">
                  <c:v>Nuffield Orthopaedic Centre (61)</c:v>
                </c:pt>
                <c:pt idx="3">
                  <c:v>Horton General Hospital (55)</c:v>
                </c:pt>
                <c:pt idx="4">
                  <c:v>John Radcliffe Hospital (257)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Churchill Hospital (87)</c:v>
                </c:pt>
                <c:pt idx="2">
                  <c:v>Nuffield Orthopaedic Centre (61)</c:v>
                </c:pt>
                <c:pt idx="3">
                  <c:v>Horton General Hospital (55)</c:v>
                </c:pt>
                <c:pt idx="4">
                  <c:v>John Radcliffe Hospital (257)</c:v>
                </c:pt>
              </c:strCache>
            </c:strRef>
          </c:cat>
          <c:val>
            <c:numRef>
              <c:f>Sheet1!$G$2:$G$6</c:f>
              <c:numCache>
                <c:formatCode>0.0;;</c:formatCode>
                <c:ptCount val="5"/>
                <c:pt idx="0">
                  <c:v>9.0977748364547057</c:v>
                </c:pt>
                <c:pt idx="1">
                  <c:v>9.2819409976630034</c:v>
                </c:pt>
                <c:pt idx="2">
                  <c:v>0</c:v>
                </c:pt>
                <c:pt idx="3">
                  <c:v>9.1698508719082952</c:v>
                </c:pt>
                <c:pt idx="4">
                  <c:v>9.0160040275852005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Churchill Hospital (87)</c:v>
                </c:pt>
                <c:pt idx="2">
                  <c:v>Nuffield Orthopaedic Centre (61)</c:v>
                </c:pt>
                <c:pt idx="3">
                  <c:v>Horton General Hospital (55)</c:v>
                </c:pt>
                <c:pt idx="4">
                  <c:v>John Radcliffe Hospital (257)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Churchill Hospital (87)</c:v>
                </c:pt>
                <c:pt idx="2">
                  <c:v>Nuffield Orthopaedic Centre (61)</c:v>
                </c:pt>
                <c:pt idx="3">
                  <c:v>Horton General Hospital (55)</c:v>
                </c:pt>
                <c:pt idx="4">
                  <c:v>John Radcliffe Hospital (257)</c:v>
                </c:pt>
              </c:strCache>
            </c:strRef>
          </c:cat>
          <c:val>
            <c:numRef>
              <c:f>Sheet1!$I$2:$I$6</c:f>
              <c:numCache>
                <c:formatCode>0.0;;</c:formatCode>
                <c:ptCount val="5"/>
                <c:pt idx="0">
                  <c:v>0</c:v>
                </c:pt>
                <c:pt idx="1">
                  <c:v>0</c:v>
                </c:pt>
                <c:pt idx="2">
                  <c:v>9.5787892480067729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Churchill Hospital (87)</c:v>
                </c:pt>
                <c:pt idx="2">
                  <c:v>Nuffield Orthopaedic Centre (61)</c:v>
                </c:pt>
                <c:pt idx="3">
                  <c:v>Horton General Hospital (55)</c:v>
                </c:pt>
                <c:pt idx="4">
                  <c:v>John Radcliffe Hospital (257)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0.90222516354529425</c:v>
                </c:pt>
                <c:pt idx="1">
                  <c:v>0.7180590023369966</c:v>
                </c:pt>
                <c:pt idx="2">
                  <c:v>0.42121075199322711</c:v>
                </c:pt>
                <c:pt idx="3">
                  <c:v>0.83014912809170482</c:v>
                </c:pt>
                <c:pt idx="4">
                  <c:v>0.98399597241479952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Churchill Hospital (73)</c:v>
                </c:pt>
                <c:pt idx="2">
                  <c:v>Nuffield Orthopaedic Centre (45)</c:v>
                </c:pt>
                <c:pt idx="3">
                  <c:v>Horton General Hospital (43)</c:v>
                </c:pt>
                <c:pt idx="4">
                  <c:v>John Radcliffe Hospital (232)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Churchill Hospital (73)</c:v>
                </c:pt>
                <c:pt idx="2">
                  <c:v>Nuffield Orthopaedic Centre (45)</c:v>
                </c:pt>
                <c:pt idx="3">
                  <c:v>Horton General Hospital (43)</c:v>
                </c:pt>
                <c:pt idx="4">
                  <c:v>John Radcliffe Hospital (232)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Churchill Hospital (73)</c:v>
                </c:pt>
                <c:pt idx="2">
                  <c:v>Nuffield Orthopaedic Centre (45)</c:v>
                </c:pt>
                <c:pt idx="3">
                  <c:v>Horton General Hospital (43)</c:v>
                </c:pt>
                <c:pt idx="4">
                  <c:v>John Radcliffe Hospital (232)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Churchill Hospital (73)</c:v>
                </c:pt>
                <c:pt idx="2">
                  <c:v>Nuffield Orthopaedic Centre (45)</c:v>
                </c:pt>
                <c:pt idx="3">
                  <c:v>Horton General Hospital (43)</c:v>
                </c:pt>
                <c:pt idx="4">
                  <c:v>John Radcliffe Hospital (232)</c:v>
                </c:pt>
              </c:strCache>
            </c:strRef>
          </c:cat>
          <c:val>
            <c:numRef>
              <c:f>Sheet1!$G$2:$G$6</c:f>
              <c:numCache>
                <c:formatCode>0.0;;</c:formatCode>
                <c:ptCount val="5"/>
                <c:pt idx="0">
                  <c:v>7.8787480691370764</c:v>
                </c:pt>
                <c:pt idx="1">
                  <c:v>8.1710613293476761</c:v>
                </c:pt>
                <c:pt idx="2">
                  <c:v>0</c:v>
                </c:pt>
                <c:pt idx="3">
                  <c:v>8.1702093598467069</c:v>
                </c:pt>
                <c:pt idx="4">
                  <c:v>7.7251991315294042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Churchill Hospital (73)</c:v>
                </c:pt>
                <c:pt idx="2">
                  <c:v>Nuffield Orthopaedic Centre (45)</c:v>
                </c:pt>
                <c:pt idx="3">
                  <c:v>Horton General Hospital (43)</c:v>
                </c:pt>
                <c:pt idx="4">
                  <c:v>John Radcliffe Hospital (232)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Churchill Hospital (73)</c:v>
                </c:pt>
                <c:pt idx="2">
                  <c:v>Nuffield Orthopaedic Centre (45)</c:v>
                </c:pt>
                <c:pt idx="3">
                  <c:v>Horton General Hospital (43)</c:v>
                </c:pt>
                <c:pt idx="4">
                  <c:v>John Radcliffe Hospital (232)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Churchill Hospital (73)</c:v>
                </c:pt>
                <c:pt idx="2">
                  <c:v>Nuffield Orthopaedic Centre (45)</c:v>
                </c:pt>
                <c:pt idx="3">
                  <c:v>Horton General Hospital (43)</c:v>
                </c:pt>
                <c:pt idx="4">
                  <c:v>John Radcliffe Hospital (232)</c:v>
                </c:pt>
              </c:strCache>
            </c:strRef>
          </c:cat>
          <c:val>
            <c:numRef>
              <c:f>Sheet1!$J$2:$J$6</c:f>
              <c:numCache>
                <c:formatCode>0.0;;</c:formatCode>
                <c:ptCount val="5"/>
                <c:pt idx="0">
                  <c:v>0</c:v>
                </c:pt>
                <c:pt idx="1">
                  <c:v>0</c:v>
                </c:pt>
                <c:pt idx="2">
                  <c:v>9.5706232608675759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2.1212519308629236</c:v>
                </c:pt>
                <c:pt idx="1">
                  <c:v>1.8289386706523239</c:v>
                </c:pt>
                <c:pt idx="2">
                  <c:v>0.42937673913242413</c:v>
                </c:pt>
                <c:pt idx="3">
                  <c:v>1.8297906401532931</c:v>
                </c:pt>
                <c:pt idx="4">
                  <c:v>2.2748008684705958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Churchill Hospital (87)</c:v>
                </c:pt>
                <c:pt idx="2">
                  <c:v>Nuffield Orthopaedic Centre (61)</c:v>
                </c:pt>
                <c:pt idx="3">
                  <c:v>Horton General Hospital (58)</c:v>
                </c:pt>
                <c:pt idx="4">
                  <c:v>John Radcliffe Hospital (269)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Churchill Hospital (87)</c:v>
                </c:pt>
                <c:pt idx="2">
                  <c:v>Nuffield Orthopaedic Centre (61)</c:v>
                </c:pt>
                <c:pt idx="3">
                  <c:v>Horton General Hospital (58)</c:v>
                </c:pt>
                <c:pt idx="4">
                  <c:v>John Radcliffe Hospital (269)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Churchill Hospital (87)</c:v>
                </c:pt>
                <c:pt idx="2">
                  <c:v>Nuffield Orthopaedic Centre (61)</c:v>
                </c:pt>
                <c:pt idx="3">
                  <c:v>Horton General Hospital (58)</c:v>
                </c:pt>
                <c:pt idx="4">
                  <c:v>John Radcliffe Hospital (269)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Churchill Hospital (87)</c:v>
                </c:pt>
                <c:pt idx="2">
                  <c:v>Nuffield Orthopaedic Centre (61)</c:v>
                </c:pt>
                <c:pt idx="3">
                  <c:v>Horton General Hospital (58)</c:v>
                </c:pt>
                <c:pt idx="4">
                  <c:v>John Radcliffe Hospital (269)</c:v>
                </c:pt>
              </c:strCache>
            </c:strRef>
          </c:cat>
          <c:val>
            <c:numRef>
              <c:f>Sheet1!$G$2:$G$6</c:f>
              <c:numCache>
                <c:formatCode>0.0;;</c:formatCode>
                <c:ptCount val="5"/>
                <c:pt idx="0">
                  <c:v>9.4858901527946404</c:v>
                </c:pt>
                <c:pt idx="1">
                  <c:v>9.4248349695697922</c:v>
                </c:pt>
                <c:pt idx="2">
                  <c:v>0</c:v>
                </c:pt>
                <c:pt idx="3">
                  <c:v>9.55233152466114</c:v>
                </c:pt>
                <c:pt idx="4">
                  <c:v>9.4566677646239121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Churchill Hospital (87)</c:v>
                </c:pt>
                <c:pt idx="2">
                  <c:v>Nuffield Orthopaedic Centre (61)</c:v>
                </c:pt>
                <c:pt idx="3">
                  <c:v>Horton General Hospital (58)</c:v>
                </c:pt>
                <c:pt idx="4">
                  <c:v>John Radcliffe Hospital (269)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Churchill Hospital (87)</c:v>
                </c:pt>
                <c:pt idx="2">
                  <c:v>Nuffield Orthopaedic Centre (61)</c:v>
                </c:pt>
                <c:pt idx="3">
                  <c:v>Horton General Hospital (58)</c:v>
                </c:pt>
                <c:pt idx="4">
                  <c:v>John Radcliffe Hospital (269)</c:v>
                </c:pt>
              </c:strCache>
            </c:strRef>
          </c:cat>
          <c:val>
            <c:numRef>
              <c:f>Sheet1!$I$2:$I$6</c:f>
              <c:numCache>
                <c:formatCode>0.0;;</c:formatCode>
                <c:ptCount val="5"/>
                <c:pt idx="0">
                  <c:v>0</c:v>
                </c:pt>
                <c:pt idx="1">
                  <c:v>0</c:v>
                </c:pt>
                <c:pt idx="2">
                  <c:v>9.7659624747158862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(475)</c:v>
                </c:pt>
                <c:pt idx="1">
                  <c:v>Churchill Hospital (87)</c:v>
                </c:pt>
                <c:pt idx="2">
                  <c:v>Nuffield Orthopaedic Centre (61)</c:v>
                </c:pt>
                <c:pt idx="3">
                  <c:v>Horton General Hospital (58)</c:v>
                </c:pt>
                <c:pt idx="4">
                  <c:v>John Radcliffe Hospital (269)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0.51410984720535957</c:v>
                </c:pt>
                <c:pt idx="1">
                  <c:v>0.57516503043020784</c:v>
                </c:pt>
                <c:pt idx="2">
                  <c:v>0.23403752528411381</c:v>
                </c:pt>
                <c:pt idx="3">
                  <c:v>0.44766847533886001</c:v>
                </c:pt>
                <c:pt idx="4">
                  <c:v>0.54333223537608788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Churchill Hospital (74)</c:v>
                </c:pt>
                <c:pt idx="2">
                  <c:v>Nuffield Orthopaedic Centre (56)</c:v>
                </c:pt>
                <c:pt idx="3">
                  <c:v>Horton General Hospital (44)</c:v>
                </c:pt>
                <c:pt idx="4">
                  <c:v>John Radcliffe Hospital (229)</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Churchill Hospital (74)</c:v>
                </c:pt>
                <c:pt idx="2">
                  <c:v>Nuffield Orthopaedic Centre (56)</c:v>
                </c:pt>
                <c:pt idx="3">
                  <c:v>Horton General Hospital (44)</c:v>
                </c:pt>
                <c:pt idx="4">
                  <c:v>John Radcliffe Hospital (229)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Churchill Hospital (74)</c:v>
                </c:pt>
                <c:pt idx="2">
                  <c:v>Nuffield Orthopaedic Centre (56)</c:v>
                </c:pt>
                <c:pt idx="3">
                  <c:v>Horton General Hospital (44)</c:v>
                </c:pt>
                <c:pt idx="4">
                  <c:v>John Radcliffe Hospital (229)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Churchill Hospital (74)</c:v>
                </c:pt>
                <c:pt idx="2">
                  <c:v>Nuffield Orthopaedic Centre (56)</c:v>
                </c:pt>
                <c:pt idx="3">
                  <c:v>Horton General Hospital (44)</c:v>
                </c:pt>
                <c:pt idx="4">
                  <c:v>John Radcliffe Hospital (229)</c:v>
                </c:pt>
              </c:strCache>
            </c:strRef>
          </c:cat>
          <c:val>
            <c:numRef>
              <c:f>Sheet1!$G$2:$G$6</c:f>
              <c:numCache>
                <c:formatCode>0.0;;</c:formatCode>
                <c:ptCount val="5"/>
                <c:pt idx="0">
                  <c:v>9.0734721809261494</c:v>
                </c:pt>
                <c:pt idx="1">
                  <c:v>9.0007159740806024</c:v>
                </c:pt>
                <c:pt idx="2">
                  <c:v>0</c:v>
                </c:pt>
                <c:pt idx="3">
                  <c:v>0</c:v>
                </c:pt>
                <c:pt idx="4">
                  <c:v>8.9803640563494245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Churchill Hospital (74)</c:v>
                </c:pt>
                <c:pt idx="2">
                  <c:v>Nuffield Orthopaedic Centre (56)</c:v>
                </c:pt>
                <c:pt idx="3">
                  <c:v>Horton General Hospital (44)</c:v>
                </c:pt>
                <c:pt idx="4">
                  <c:v>John Radcliffe Hospital (229)</c:v>
                </c:pt>
              </c:strCache>
            </c:strRef>
          </c:cat>
          <c:val>
            <c:numRef>
              <c:f>Sheet1!$H$2:$H$6</c:f>
              <c:numCache>
                <c:formatCode>0.0;;</c:formatCode>
                <c:ptCount val="5"/>
                <c:pt idx="0">
                  <c:v>0</c:v>
                </c:pt>
                <c:pt idx="1">
                  <c:v>0</c:v>
                </c:pt>
                <c:pt idx="2">
                  <c:v>0</c:v>
                </c:pt>
                <c:pt idx="3">
                  <c:v>9.422727417853519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Churchill Hospital (74)</c:v>
                </c:pt>
                <c:pt idx="2">
                  <c:v>Nuffield Orthopaedic Centre (56)</c:v>
                </c:pt>
                <c:pt idx="3">
                  <c:v>Horton General Hospital (44)</c:v>
                </c:pt>
                <c:pt idx="4">
                  <c:v>John Radcliffe Hospital (229)</c:v>
                </c:pt>
              </c:strCache>
            </c:strRef>
          </c:cat>
          <c:val>
            <c:numRef>
              <c:f>Sheet1!$I$2:$I$6</c:f>
              <c:numCache>
                <c:formatCode>0.0;;</c:formatCode>
                <c:ptCount val="5"/>
                <c:pt idx="0">
                  <c:v>0</c:v>
                </c:pt>
                <c:pt idx="1">
                  <c:v>0</c:v>
                </c:pt>
                <c:pt idx="2">
                  <c:v>9.6502007435561143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(403)</c:v>
                </c:pt>
                <c:pt idx="1">
                  <c:v>Churchill Hospital (74)</c:v>
                </c:pt>
                <c:pt idx="2">
                  <c:v>Nuffield Orthopaedic Centre (56)</c:v>
                </c:pt>
                <c:pt idx="3">
                  <c:v>Horton General Hospital (44)</c:v>
                </c:pt>
                <c:pt idx="4">
                  <c:v>John Radcliffe Hospital (229)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0.92652781907385062</c:v>
                </c:pt>
                <c:pt idx="1">
                  <c:v>0.99928402591939758</c:v>
                </c:pt>
                <c:pt idx="2">
                  <c:v>0.34979925644388565</c:v>
                </c:pt>
                <c:pt idx="3">
                  <c:v>0.57727258214648103</c:v>
                </c:pt>
                <c:pt idx="4">
                  <c:v>1.0196359436505755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Churchill Hospital (79)</c:v>
                </c:pt>
                <c:pt idx="2">
                  <c:v>Nuffield Orthopaedic Centre (61)</c:v>
                </c:pt>
                <c:pt idx="3">
                  <c:v>Horton General Hospital (52)</c:v>
                </c:pt>
                <c:pt idx="4">
                  <c:v>John Radcliffe Hospital (251)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Churchill Hospital (79)</c:v>
                </c:pt>
                <c:pt idx="2">
                  <c:v>Nuffield Orthopaedic Centre (61)</c:v>
                </c:pt>
                <c:pt idx="3">
                  <c:v>Horton General Hospital (52)</c:v>
                </c:pt>
                <c:pt idx="4">
                  <c:v>John Radcliffe Hospital (251)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Churchill Hospital (79)</c:v>
                </c:pt>
                <c:pt idx="2">
                  <c:v>Nuffield Orthopaedic Centre (61)</c:v>
                </c:pt>
                <c:pt idx="3">
                  <c:v>Horton General Hospital (52)</c:v>
                </c:pt>
                <c:pt idx="4">
                  <c:v>John Radcliffe Hospital (251)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Churchill Hospital (79)</c:v>
                </c:pt>
                <c:pt idx="2">
                  <c:v>Nuffield Orthopaedic Centre (61)</c:v>
                </c:pt>
                <c:pt idx="3">
                  <c:v>Horton General Hospital (52)</c:v>
                </c:pt>
                <c:pt idx="4">
                  <c:v>John Radcliffe Hospital (251)</c:v>
                </c:pt>
              </c:strCache>
            </c:strRef>
          </c:cat>
          <c:val>
            <c:numRef>
              <c:f>Sheet1!$G$2:$G$6</c:f>
              <c:numCache>
                <c:formatCode>0.0;;</c:formatCode>
                <c:ptCount val="5"/>
                <c:pt idx="0">
                  <c:v>8.3477091426931942</c:v>
                </c:pt>
                <c:pt idx="1">
                  <c:v>8.1028048874829608</c:v>
                </c:pt>
                <c:pt idx="2">
                  <c:v>0</c:v>
                </c:pt>
                <c:pt idx="3">
                  <c:v>8.488875855160984</c:v>
                </c:pt>
                <c:pt idx="4">
                  <c:v>8.3109755193936774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Churchill Hospital (79)</c:v>
                </c:pt>
                <c:pt idx="2">
                  <c:v>Nuffield Orthopaedic Centre (61)</c:v>
                </c:pt>
                <c:pt idx="3">
                  <c:v>Horton General Hospital (52)</c:v>
                </c:pt>
                <c:pt idx="4">
                  <c:v>John Radcliffe Hospital (251)</c:v>
                </c:pt>
              </c:strCache>
            </c:strRef>
          </c:cat>
          <c:val>
            <c:numRef>
              <c:f>Sheet1!$H$2:$H$6</c:f>
              <c:numCache>
                <c:formatCode>0.0;;</c:formatCode>
                <c:ptCount val="5"/>
                <c:pt idx="0">
                  <c:v>0</c:v>
                </c:pt>
                <c:pt idx="1">
                  <c:v>0</c:v>
                </c:pt>
                <c:pt idx="2">
                  <c:v>9.1479466425664615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Churchill Hospital (79)</c:v>
                </c:pt>
                <c:pt idx="2">
                  <c:v>Nuffield Orthopaedic Centre (61)</c:v>
                </c:pt>
                <c:pt idx="3">
                  <c:v>Horton General Hospital (52)</c:v>
                </c:pt>
                <c:pt idx="4">
                  <c:v>John Radcliffe Hospital (251)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(443)</c:v>
                </c:pt>
                <c:pt idx="1">
                  <c:v>Churchill Hospital (79)</c:v>
                </c:pt>
                <c:pt idx="2">
                  <c:v>Nuffield Orthopaedic Centre (61)</c:v>
                </c:pt>
                <c:pt idx="3">
                  <c:v>Horton General Hospital (52)</c:v>
                </c:pt>
                <c:pt idx="4">
                  <c:v>John Radcliffe Hospital (251)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1.6522908573068058</c:v>
                </c:pt>
                <c:pt idx="1">
                  <c:v>1.8971951125170392</c:v>
                </c:pt>
                <c:pt idx="2">
                  <c:v>0.85205335743353849</c:v>
                </c:pt>
                <c:pt idx="3">
                  <c:v>1.511124144839016</c:v>
                </c:pt>
                <c:pt idx="4">
                  <c:v>1.6890244806063226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Churchill Hospital (-)</c:v>
                </c:pt>
                <c:pt idx="2">
                  <c:v>Nuffield Orthopaedic Centre (-)</c:v>
                </c:pt>
                <c:pt idx="3">
                  <c:v>Horton General Hospital (-)</c:v>
                </c:pt>
                <c:pt idx="4">
                  <c:v>John Radcliffe Hospital (46)</c:v>
                </c:pt>
              </c:strCache>
            </c:strRef>
          </c:cat>
          <c:val>
            <c:numRef>
              <c:f>Sheet1!$D$2:$D$6</c:f>
              <c:numCache>
                <c:formatCode>0.0;;</c:formatCode>
                <c:ptCount val="5"/>
                <c:pt idx="0">
                  <c:v>8.9525209981385903</c:v>
                </c:pt>
                <c:pt idx="1">
                  <c:v>0</c:v>
                </c:pt>
                <c:pt idx="2">
                  <c:v>0</c:v>
                </c:pt>
                <c:pt idx="3">
                  <c:v>0</c:v>
                </c:pt>
                <c:pt idx="4">
                  <c:v>8.3321456084099328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Churchill Hospital (-)</c:v>
                </c:pt>
                <c:pt idx="2">
                  <c:v>Nuffield Orthopaedic Centre (-)</c:v>
                </c:pt>
                <c:pt idx="3">
                  <c:v>Horton General Hospital (-)</c:v>
                </c:pt>
                <c:pt idx="4">
                  <c:v>John Radcliffe Hospital (46)</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Churchill Hospital (-)</c:v>
                </c:pt>
                <c:pt idx="2">
                  <c:v>Nuffield Orthopaedic Centre (-)</c:v>
                </c:pt>
                <c:pt idx="3">
                  <c:v>Horton General Hospital (-)</c:v>
                </c:pt>
                <c:pt idx="4">
                  <c:v>John Radcliffe Hospital (46)</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Churchill Hospital (-)</c:v>
                </c:pt>
                <c:pt idx="2">
                  <c:v>Nuffield Orthopaedic Centre (-)</c:v>
                </c:pt>
                <c:pt idx="3">
                  <c:v>Horton General Hospital (-)</c:v>
                </c:pt>
                <c:pt idx="4">
                  <c:v>John Radcliffe Hospital (46)</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Churchill Hospital (-)</c:v>
                </c:pt>
                <c:pt idx="2">
                  <c:v>Nuffield Orthopaedic Centre (-)</c:v>
                </c:pt>
                <c:pt idx="3">
                  <c:v>Horton General Hospital (-)</c:v>
                </c:pt>
                <c:pt idx="4">
                  <c:v>John Radcliffe Hospital (46)</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Churchill Hospital (-)</c:v>
                </c:pt>
                <c:pt idx="2">
                  <c:v>Nuffield Orthopaedic Centre (-)</c:v>
                </c:pt>
                <c:pt idx="3">
                  <c:v>Horton General Hospital (-)</c:v>
                </c:pt>
                <c:pt idx="4">
                  <c:v>John Radcliffe Hospital (46)</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(85)</c:v>
                </c:pt>
                <c:pt idx="1">
                  <c:v>Churchill Hospital (-)</c:v>
                </c:pt>
                <c:pt idx="2">
                  <c:v>Nuffield Orthopaedic Centre (-)</c:v>
                </c:pt>
                <c:pt idx="3">
                  <c:v>Horton General Hospital (-)</c:v>
                </c:pt>
                <c:pt idx="4">
                  <c:v>John Radcliffe Hospital (46)</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Churchill Hospital (-)</c:v>
                </c:pt>
                <c:pt idx="2">
                  <c:v>Nuffield Orthopaedic Centre (-)</c:v>
                </c:pt>
                <c:pt idx="3">
                  <c:v>Horton General Hospital (-)</c:v>
                </c:pt>
                <c:pt idx="4">
                  <c:v>John Radcliffe Hospital (-)</c:v>
                </c:pt>
              </c:strCache>
            </c:strRef>
          </c:cat>
          <c:val>
            <c:numRef>
              <c:f>Sheet1!$D$2:$D$6</c:f>
              <c:numCache>
                <c:formatCode>0.0;;</c:formatCode>
                <c:ptCount val="5"/>
                <c:pt idx="0">
                  <c:v>8.5773498350218063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Churchill Hospital (-)</c:v>
                </c:pt>
                <c:pt idx="2">
                  <c:v>Nuffield Orthopaedic Centre (-)</c:v>
                </c:pt>
                <c:pt idx="3">
                  <c:v>Horton General Hospital (-)</c:v>
                </c:pt>
                <c:pt idx="4">
                  <c:v>John Radcliffe Hospital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Churchill Hospital (-)</c:v>
                </c:pt>
                <c:pt idx="2">
                  <c:v>Nuffield Orthopaedic Centre (-)</c:v>
                </c:pt>
                <c:pt idx="3">
                  <c:v>Horton General Hospital (-)</c:v>
                </c:pt>
                <c:pt idx="4">
                  <c:v>John Radcliffe Hospital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Churchill Hospital (-)</c:v>
                </c:pt>
                <c:pt idx="2">
                  <c:v>Nuffield Orthopaedic Centre (-)</c:v>
                </c:pt>
                <c:pt idx="3">
                  <c:v>Horton General Hospital (-)</c:v>
                </c:pt>
                <c:pt idx="4">
                  <c:v>John Radcliffe Hospital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Churchill Hospital (-)</c:v>
                </c:pt>
                <c:pt idx="2">
                  <c:v>Nuffield Orthopaedic Centre (-)</c:v>
                </c:pt>
                <c:pt idx="3">
                  <c:v>Horton General Hospital (-)</c:v>
                </c:pt>
                <c:pt idx="4">
                  <c:v>John Radcliffe Hospital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Churchill Hospital (-)</c:v>
                </c:pt>
                <c:pt idx="2">
                  <c:v>Nuffield Orthopaedic Centre (-)</c:v>
                </c:pt>
                <c:pt idx="3">
                  <c:v>Horton General Hospital (-)</c:v>
                </c:pt>
                <c:pt idx="4">
                  <c:v>John Radcliffe Hospital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Churchill Hospital (-)</c:v>
                </c:pt>
                <c:pt idx="2">
                  <c:v>Nuffield Orthopaedic Centre (-)</c:v>
                </c:pt>
                <c:pt idx="3">
                  <c:v>Horton General Hospital (-)</c:v>
                </c:pt>
                <c:pt idx="4">
                  <c:v>John Radcliffe Hospital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Churchill Hospital (-)</c:v>
                </c:pt>
                <c:pt idx="2">
                  <c:v>Nuffield Orthopaedic Centre (-)</c:v>
                </c:pt>
                <c:pt idx="3">
                  <c:v>Horton General Hospital (-)</c:v>
                </c:pt>
                <c:pt idx="4">
                  <c:v>John Radcliffe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0.22938430670692922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0.67910433544824089</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0.18932921138177861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1.9765700017649008</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0.18932921138177949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0.67910433544824134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0.51657513287277812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6.2431647595015267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Churchill Hospital (-)</c:v>
                </c:pt>
                <c:pt idx="2">
                  <c:v>Nuffield Orthopaedic Centre (-)</c:v>
                </c:pt>
                <c:pt idx="3">
                  <c:v>Horton General Hospital (-)</c:v>
                </c:pt>
                <c:pt idx="4">
                  <c:v>John Radcliffe Hospital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Churchill Hospital (-)</c:v>
                </c:pt>
                <c:pt idx="2">
                  <c:v>Nuffield Orthopaedic Centre (-)</c:v>
                </c:pt>
                <c:pt idx="3">
                  <c:v>Horton General Hospital (-)</c:v>
                </c:pt>
                <c:pt idx="4">
                  <c:v>John Radcliffe Hospital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Churchill Hospital (-)</c:v>
                </c:pt>
                <c:pt idx="2">
                  <c:v>Nuffield Orthopaedic Centre (-)</c:v>
                </c:pt>
                <c:pt idx="3">
                  <c:v>Horton General Hospital (-)</c:v>
                </c:pt>
                <c:pt idx="4">
                  <c:v>John Radcliffe Hospital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Churchill Hospital (-)</c:v>
                </c:pt>
                <c:pt idx="2">
                  <c:v>Nuffield Orthopaedic Centre (-)</c:v>
                </c:pt>
                <c:pt idx="3">
                  <c:v>Horton General Hospital (-)</c:v>
                </c:pt>
                <c:pt idx="4">
                  <c:v>John Radcliffe Hospital (-)</c:v>
                </c:pt>
              </c:strCache>
            </c:strRef>
          </c:cat>
          <c:val>
            <c:numRef>
              <c:f>Sheet1!$G$2:$G$6</c:f>
              <c:numCache>
                <c:formatCode>0.0;;</c:formatCode>
                <c:ptCount val="5"/>
                <c:pt idx="0">
                  <c:v>7.6686182669846268</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Churchill Hospital (-)</c:v>
                </c:pt>
                <c:pt idx="2">
                  <c:v>Nuffield Orthopaedic Centre (-)</c:v>
                </c:pt>
                <c:pt idx="3">
                  <c:v>Horton General Hospital (-)</c:v>
                </c:pt>
                <c:pt idx="4">
                  <c:v>John Radcliffe Hospital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Churchill Hospital (-)</c:v>
                </c:pt>
                <c:pt idx="2">
                  <c:v>Nuffield Orthopaedic Centre (-)</c:v>
                </c:pt>
                <c:pt idx="3">
                  <c:v>Horton General Hospital (-)</c:v>
                </c:pt>
                <c:pt idx="4">
                  <c:v>John Radcliffe Hospital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(30)</c:v>
                </c:pt>
                <c:pt idx="1">
                  <c:v>Churchill Hospital (-)</c:v>
                </c:pt>
                <c:pt idx="2">
                  <c:v>Nuffield Orthopaedic Centre (-)</c:v>
                </c:pt>
                <c:pt idx="3">
                  <c:v>Horton General Hospital (-)</c:v>
                </c:pt>
                <c:pt idx="4">
                  <c:v>John Radcliffe Hospital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2.3313817330153732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Churchill Hospital (88)</c:v>
                </c:pt>
                <c:pt idx="2">
                  <c:v>Nuffield Orthopaedic Centre (62)</c:v>
                </c:pt>
                <c:pt idx="3">
                  <c:v>Horton General Hospital (52)</c:v>
                </c:pt>
                <c:pt idx="4">
                  <c:v>John Radcliffe Hospital (268)</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Churchill Hospital (88)</c:v>
                </c:pt>
                <c:pt idx="2">
                  <c:v>Nuffield Orthopaedic Centre (62)</c:v>
                </c:pt>
                <c:pt idx="3">
                  <c:v>Horton General Hospital (52)</c:v>
                </c:pt>
                <c:pt idx="4">
                  <c:v>John Radcliffe Hospital (268)</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Churchill Hospital (88)</c:v>
                </c:pt>
                <c:pt idx="2">
                  <c:v>Nuffield Orthopaedic Centre (62)</c:v>
                </c:pt>
                <c:pt idx="3">
                  <c:v>Horton General Hospital (52)</c:v>
                </c:pt>
                <c:pt idx="4">
                  <c:v>John Radcliffe Hospital (268)</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Churchill Hospital (88)</c:v>
                </c:pt>
                <c:pt idx="2">
                  <c:v>Nuffield Orthopaedic Centre (62)</c:v>
                </c:pt>
                <c:pt idx="3">
                  <c:v>Horton General Hospital (52)</c:v>
                </c:pt>
                <c:pt idx="4">
                  <c:v>John Radcliffe Hospital (268)</c:v>
                </c:pt>
              </c:strCache>
            </c:strRef>
          </c:cat>
          <c:val>
            <c:numRef>
              <c:f>Sheet1!$G$2:$G$6</c:f>
              <c:numCache>
                <c:formatCode>0.0;;</c:formatCode>
                <c:ptCount val="5"/>
                <c:pt idx="0">
                  <c:v>7.0450800311482196</c:v>
                </c:pt>
                <c:pt idx="1">
                  <c:v>7.3315355410900711</c:v>
                </c:pt>
                <c:pt idx="2">
                  <c:v>0</c:v>
                </c:pt>
                <c:pt idx="3">
                  <c:v>6.4929567808956126</c:v>
                </c:pt>
                <c:pt idx="4">
                  <c:v>6.9607874231529756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Churchill Hospital (88)</c:v>
                </c:pt>
                <c:pt idx="2">
                  <c:v>Nuffield Orthopaedic Centre (62)</c:v>
                </c:pt>
                <c:pt idx="3">
                  <c:v>Horton General Hospital (52)</c:v>
                </c:pt>
                <c:pt idx="4">
                  <c:v>John Radcliffe Hospital (268)</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Churchill Hospital (88)</c:v>
                </c:pt>
                <c:pt idx="2">
                  <c:v>Nuffield Orthopaedic Centre (62)</c:v>
                </c:pt>
                <c:pt idx="3">
                  <c:v>Horton General Hospital (52)</c:v>
                </c:pt>
                <c:pt idx="4">
                  <c:v>John Radcliffe Hospital (268)</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(470)</c:v>
                </c:pt>
                <c:pt idx="1">
                  <c:v>Churchill Hospital (88)</c:v>
                </c:pt>
                <c:pt idx="2">
                  <c:v>Nuffield Orthopaedic Centre (62)</c:v>
                </c:pt>
                <c:pt idx="3">
                  <c:v>Horton General Hospital (52)</c:v>
                </c:pt>
                <c:pt idx="4">
                  <c:v>John Radcliffe Hospital (268)</c:v>
                </c:pt>
              </c:strCache>
            </c:strRef>
          </c:cat>
          <c:val>
            <c:numRef>
              <c:f>Sheet1!$J$2:$J$6</c:f>
              <c:numCache>
                <c:formatCode>0.0;;</c:formatCode>
                <c:ptCount val="5"/>
                <c:pt idx="0">
                  <c:v>0</c:v>
                </c:pt>
                <c:pt idx="1">
                  <c:v>0</c:v>
                </c:pt>
                <c:pt idx="2">
                  <c:v>8.2555254907009434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2.9549199688517804</c:v>
                </c:pt>
                <c:pt idx="1">
                  <c:v>2.6684644589099289</c:v>
                </c:pt>
                <c:pt idx="2">
                  <c:v>1.7444745092990566</c:v>
                </c:pt>
                <c:pt idx="3">
                  <c:v>3.5070432191043874</c:v>
                </c:pt>
                <c:pt idx="4">
                  <c:v>3.0392125768470244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Churchill Hospital (66)</c:v>
                </c:pt>
                <c:pt idx="2">
                  <c:v>Nuffield Orthopaedic Centre (41)</c:v>
                </c:pt>
                <c:pt idx="3">
                  <c:v>Horton General Hospital (38)</c:v>
                </c:pt>
                <c:pt idx="4">
                  <c:v>John Radcliffe Hospital (204)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Churchill Hospital (66)</c:v>
                </c:pt>
                <c:pt idx="2">
                  <c:v>Nuffield Orthopaedic Centre (41)</c:v>
                </c:pt>
                <c:pt idx="3">
                  <c:v>Horton General Hospital (38)</c:v>
                </c:pt>
                <c:pt idx="4">
                  <c:v>John Radcliffe Hospital (204)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Churchill Hospital (66)</c:v>
                </c:pt>
                <c:pt idx="2">
                  <c:v>Nuffield Orthopaedic Centre (41)</c:v>
                </c:pt>
                <c:pt idx="3">
                  <c:v>Horton General Hospital (38)</c:v>
                </c:pt>
                <c:pt idx="4">
                  <c:v>John Radcliffe Hospital (204)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Churchill Hospital (66)</c:v>
                </c:pt>
                <c:pt idx="2">
                  <c:v>Nuffield Orthopaedic Centre (41)</c:v>
                </c:pt>
                <c:pt idx="3">
                  <c:v>Horton General Hospital (38)</c:v>
                </c:pt>
                <c:pt idx="4">
                  <c:v>John Radcliffe Hospital (204)</c:v>
                </c:pt>
              </c:strCache>
            </c:strRef>
          </c:cat>
          <c:val>
            <c:numRef>
              <c:f>Sheet1!$G$2:$G$6</c:f>
              <c:numCache>
                <c:formatCode>0.0;;</c:formatCode>
                <c:ptCount val="5"/>
                <c:pt idx="0">
                  <c:v>0</c:v>
                </c:pt>
                <c:pt idx="1">
                  <c:v>0</c:v>
                </c:pt>
                <c:pt idx="2">
                  <c:v>5.9890559934507186</c:v>
                </c:pt>
                <c:pt idx="3">
                  <c:v>6.3915069892255323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Churchill Hospital (66)</c:v>
                </c:pt>
                <c:pt idx="2">
                  <c:v>Nuffield Orthopaedic Centre (41)</c:v>
                </c:pt>
                <c:pt idx="3">
                  <c:v>Horton General Hospital (38)</c:v>
                </c:pt>
                <c:pt idx="4">
                  <c:v>John Radcliffe Hospital (204)</c:v>
                </c:pt>
              </c:strCache>
            </c:strRef>
          </c:cat>
          <c:val>
            <c:numRef>
              <c:f>Sheet1!$H$2:$H$6</c:f>
              <c:numCache>
                <c:formatCode>0.0;;</c:formatCode>
                <c:ptCount val="5"/>
                <c:pt idx="0">
                  <c:v>0</c:v>
                </c:pt>
                <c:pt idx="1">
                  <c:v>0</c:v>
                </c:pt>
                <c:pt idx="2">
                  <c:v>0</c:v>
                </c:pt>
                <c:pt idx="3">
                  <c:v>0</c:v>
                </c:pt>
                <c:pt idx="4">
                  <c:v>6.3264450089295687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Churchill Hospital (66)</c:v>
                </c:pt>
                <c:pt idx="2">
                  <c:v>Nuffield Orthopaedic Centre (41)</c:v>
                </c:pt>
                <c:pt idx="3">
                  <c:v>Horton General Hospital (38)</c:v>
                </c:pt>
                <c:pt idx="4">
                  <c:v>John Radcliffe Hospital (204)</c:v>
                </c:pt>
              </c:strCache>
            </c:strRef>
          </c:cat>
          <c:val>
            <c:numRef>
              <c:f>Sheet1!$I$2:$I$6</c:f>
              <c:numCache>
                <c:formatCode>0.0;;</c:formatCode>
                <c:ptCount val="5"/>
                <c:pt idx="0">
                  <c:v>6.2752641986034581</c:v>
                </c:pt>
                <c:pt idx="1">
                  <c:v>6.7895829831146219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Churchill Hospital (66)</c:v>
                </c:pt>
                <c:pt idx="2">
                  <c:v>Nuffield Orthopaedic Centre (41)</c:v>
                </c:pt>
                <c:pt idx="3">
                  <c:v>Horton General Hospital (38)</c:v>
                </c:pt>
                <c:pt idx="4">
                  <c:v>John Radcliffe Hospital (204)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3.7247358013965419</c:v>
                </c:pt>
                <c:pt idx="1">
                  <c:v>3.2104170168853781</c:v>
                </c:pt>
                <c:pt idx="2">
                  <c:v>4.0109440065492814</c:v>
                </c:pt>
                <c:pt idx="3">
                  <c:v>3.6084930107744677</c:v>
                </c:pt>
                <c:pt idx="4">
                  <c:v>3.6735549910704313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Churchill Hospital (-)</c:v>
                </c:pt>
                <c:pt idx="2">
                  <c:v>Nuffield Orthopaedic Centre (45)</c:v>
                </c:pt>
                <c:pt idx="3">
                  <c:v>Horton General Hospital (-)</c:v>
                </c:pt>
                <c:pt idx="4">
                  <c:v>John Radcliffe Hospital (87)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Churchill Hospital (-)</c:v>
                </c:pt>
                <c:pt idx="2">
                  <c:v>Nuffield Orthopaedic Centre (45)</c:v>
                </c:pt>
                <c:pt idx="3">
                  <c:v>Horton General Hospital (-)</c:v>
                </c:pt>
                <c:pt idx="4">
                  <c:v>John Radcliffe Hospital (87)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Churchill Hospital (-)</c:v>
                </c:pt>
                <c:pt idx="2">
                  <c:v>Nuffield Orthopaedic Centre (45)</c:v>
                </c:pt>
                <c:pt idx="3">
                  <c:v>Horton General Hospital (-)</c:v>
                </c:pt>
                <c:pt idx="4">
                  <c:v>John Radcliffe Hospital (87)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Churchill Hospital (-)</c:v>
                </c:pt>
                <c:pt idx="2">
                  <c:v>Nuffield Orthopaedic Centre (45)</c:v>
                </c:pt>
                <c:pt idx="3">
                  <c:v>Horton General Hospital (-)</c:v>
                </c:pt>
                <c:pt idx="4">
                  <c:v>John Radcliffe Hospital (87)</c:v>
                </c:pt>
              </c:strCache>
            </c:strRef>
          </c:cat>
          <c:val>
            <c:numRef>
              <c:f>Sheet1!$G$2:$G$6</c:f>
              <c:numCache>
                <c:formatCode>0.0;;</c:formatCode>
                <c:ptCount val="5"/>
                <c:pt idx="0">
                  <c:v>8.4441965825207905</c:v>
                </c:pt>
                <c:pt idx="1">
                  <c:v>0</c:v>
                </c:pt>
                <c:pt idx="2">
                  <c:v>0</c:v>
                </c:pt>
                <c:pt idx="3">
                  <c:v>0</c:v>
                </c:pt>
                <c:pt idx="4">
                  <c:v>8.1930647606919553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Churchill Hospital (-)</c:v>
                </c:pt>
                <c:pt idx="2">
                  <c:v>Nuffield Orthopaedic Centre (45)</c:v>
                </c:pt>
                <c:pt idx="3">
                  <c:v>Horton General Hospital (-)</c:v>
                </c:pt>
                <c:pt idx="4">
                  <c:v>John Radcliffe Hospital (87)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Churchill Hospital (-)</c:v>
                </c:pt>
                <c:pt idx="2">
                  <c:v>Nuffield Orthopaedic Centre (45)</c:v>
                </c:pt>
                <c:pt idx="3">
                  <c:v>Horton General Hospital (-)</c:v>
                </c:pt>
                <c:pt idx="4">
                  <c:v>John Radcliffe Hospital (87)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(176)</c:v>
                </c:pt>
                <c:pt idx="1">
                  <c:v>Churchill Hospital (-)</c:v>
                </c:pt>
                <c:pt idx="2">
                  <c:v>Nuffield Orthopaedic Centre (45)</c:v>
                </c:pt>
                <c:pt idx="3">
                  <c:v>Horton General Hospital (-)</c:v>
                </c:pt>
                <c:pt idx="4">
                  <c:v>John Radcliffe Hospital (87)</c:v>
                </c:pt>
              </c:strCache>
            </c:strRef>
          </c:cat>
          <c:val>
            <c:numRef>
              <c:f>Sheet1!$J$2:$J$6</c:f>
              <c:numCache>
                <c:formatCode>0.0;;</c:formatCode>
                <c:ptCount val="5"/>
                <c:pt idx="0">
                  <c:v>0</c:v>
                </c:pt>
                <c:pt idx="1">
                  <c:v>0</c:v>
                </c:pt>
                <c:pt idx="2">
                  <c:v>9.9006800690004884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1.5558034174792095</c:v>
                </c:pt>
                <c:pt idx="1">
                  <c:v>0</c:v>
                </c:pt>
                <c:pt idx="2">
                  <c:v>9.9319930999511641E-2</c:v>
                </c:pt>
                <c:pt idx="3">
                  <c:v>0</c:v>
                </c:pt>
                <c:pt idx="4">
                  <c:v>1.8069352393080447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(86)</c:v>
                </c:pt>
                <c:pt idx="2">
                  <c:v>Nuffield Orthopaedic Centre (62)</c:v>
                </c:pt>
                <c:pt idx="3">
                  <c:v>Horton General Hospital (59)</c:v>
                </c:pt>
                <c:pt idx="4">
                  <c:v>John Radcliffe Hospital (273)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(86)</c:v>
                </c:pt>
                <c:pt idx="2">
                  <c:v>Nuffield Orthopaedic Centre (62)</c:v>
                </c:pt>
                <c:pt idx="3">
                  <c:v>Horton General Hospital (59)</c:v>
                </c:pt>
                <c:pt idx="4">
                  <c:v>John Radcliffe Hospital (273)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(86)</c:v>
                </c:pt>
                <c:pt idx="2">
                  <c:v>Nuffield Orthopaedic Centre (62)</c:v>
                </c:pt>
                <c:pt idx="3">
                  <c:v>Horton General Hospital (59)</c:v>
                </c:pt>
                <c:pt idx="4">
                  <c:v>John Radcliffe Hospital (273)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(86)</c:v>
                </c:pt>
                <c:pt idx="2">
                  <c:v>Nuffield Orthopaedic Centre (62)</c:v>
                </c:pt>
                <c:pt idx="3">
                  <c:v>Horton General Hospital (59)</c:v>
                </c:pt>
                <c:pt idx="4">
                  <c:v>John Radcliffe Hospital (273)</c:v>
                </c:pt>
              </c:strCache>
            </c:strRef>
          </c:cat>
          <c:val>
            <c:numRef>
              <c:f>Sheet1!$G$2:$G$6</c:f>
              <c:numCache>
                <c:formatCode>0.0;;</c:formatCode>
                <c:ptCount val="5"/>
                <c:pt idx="0">
                  <c:v>7.1057204851520019</c:v>
                </c:pt>
                <c:pt idx="1">
                  <c:v>7.7584438809659879</c:v>
                </c:pt>
                <c:pt idx="2">
                  <c:v>0</c:v>
                </c:pt>
                <c:pt idx="3">
                  <c:v>7.2817061671017402</c:v>
                </c:pt>
                <c:pt idx="4">
                  <c:v>6.9606552955889223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(86)</c:v>
                </c:pt>
                <c:pt idx="2">
                  <c:v>Nuffield Orthopaedic Centre (62)</c:v>
                </c:pt>
                <c:pt idx="3">
                  <c:v>Horton General Hospital (59)</c:v>
                </c:pt>
                <c:pt idx="4">
                  <c:v>John Radcliffe Hospital (273)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(86)</c:v>
                </c:pt>
                <c:pt idx="2">
                  <c:v>Nuffield Orthopaedic Centre (62)</c:v>
                </c:pt>
                <c:pt idx="3">
                  <c:v>Horton General Hospital (59)</c:v>
                </c:pt>
                <c:pt idx="4">
                  <c:v>John Radcliffe Hospital (273)</c:v>
                </c:pt>
              </c:strCache>
            </c:strRef>
          </c:cat>
          <c:val>
            <c:numRef>
              <c:f>Sheet1!$I$2:$I$6</c:f>
              <c:numCache>
                <c:formatCode>0.0;;</c:formatCode>
                <c:ptCount val="5"/>
                <c:pt idx="0">
                  <c:v>0</c:v>
                </c:pt>
                <c:pt idx="1">
                  <c:v>0</c:v>
                </c:pt>
                <c:pt idx="2">
                  <c:v>8.2910234326204346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(86)</c:v>
                </c:pt>
                <c:pt idx="2">
                  <c:v>Nuffield Orthopaedic Centre (62)</c:v>
                </c:pt>
                <c:pt idx="3">
                  <c:v>Horton General Hospital (59)</c:v>
                </c:pt>
                <c:pt idx="4">
                  <c:v>John Radcliffe Hospital (273)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2.8942795148479981</c:v>
                </c:pt>
                <c:pt idx="1">
                  <c:v>2.2415561190340121</c:v>
                </c:pt>
                <c:pt idx="2">
                  <c:v>1.7089765673795654</c:v>
                </c:pt>
                <c:pt idx="3">
                  <c:v>2.7182938328982598</c:v>
                </c:pt>
                <c:pt idx="4">
                  <c:v>3.0393447044110777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(83)</c:v>
                </c:pt>
                <c:pt idx="2">
                  <c:v>Nuffield Orthopaedic Centre (61)</c:v>
                </c:pt>
                <c:pt idx="3">
                  <c:v>Horton General Hospital (53)</c:v>
                </c:pt>
                <c:pt idx="4">
                  <c:v>John Radcliffe Hospital (259)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(83)</c:v>
                </c:pt>
                <c:pt idx="2">
                  <c:v>Nuffield Orthopaedic Centre (61)</c:v>
                </c:pt>
                <c:pt idx="3">
                  <c:v>Horton General Hospital (53)</c:v>
                </c:pt>
                <c:pt idx="4">
                  <c:v>John Radcliffe Hospital (259)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(83)</c:v>
                </c:pt>
                <c:pt idx="2">
                  <c:v>Nuffield Orthopaedic Centre (61)</c:v>
                </c:pt>
                <c:pt idx="3">
                  <c:v>Horton General Hospital (53)</c:v>
                </c:pt>
                <c:pt idx="4">
                  <c:v>John Radcliffe Hospital (259)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(83)</c:v>
                </c:pt>
                <c:pt idx="2">
                  <c:v>Nuffield Orthopaedic Centre (61)</c:v>
                </c:pt>
                <c:pt idx="3">
                  <c:v>Horton General Hospital (53)</c:v>
                </c:pt>
                <c:pt idx="4">
                  <c:v>John Radcliffe Hospital (259)</c:v>
                </c:pt>
              </c:strCache>
            </c:strRef>
          </c:cat>
          <c:val>
            <c:numRef>
              <c:f>Sheet1!$G$2:$G$6</c:f>
              <c:numCache>
                <c:formatCode>0.0;;</c:formatCode>
                <c:ptCount val="5"/>
                <c:pt idx="0">
                  <c:v>0</c:v>
                </c:pt>
                <c:pt idx="1">
                  <c:v>0</c:v>
                </c:pt>
                <c:pt idx="2">
                  <c:v>0</c:v>
                </c:pt>
                <c:pt idx="3">
                  <c:v>8.4969612166041788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(83)</c:v>
                </c:pt>
                <c:pt idx="2">
                  <c:v>Nuffield Orthopaedic Centre (61)</c:v>
                </c:pt>
                <c:pt idx="3">
                  <c:v>Horton General Hospital (53)</c:v>
                </c:pt>
                <c:pt idx="4">
                  <c:v>John Radcliffe Hospital (259)</c:v>
                </c:pt>
              </c:strCache>
            </c:strRef>
          </c:cat>
          <c:val>
            <c:numRef>
              <c:f>Sheet1!$H$2:$H$6</c:f>
              <c:numCache>
                <c:formatCode>0.0;;</c:formatCode>
                <c:ptCount val="5"/>
                <c:pt idx="0">
                  <c:v>0</c:v>
                </c:pt>
                <c:pt idx="1">
                  <c:v>8.9708316578938412</c:v>
                </c:pt>
                <c:pt idx="2">
                  <c:v>0</c:v>
                </c:pt>
                <c:pt idx="3">
                  <c:v>0</c:v>
                </c:pt>
                <c:pt idx="4">
                  <c:v>8.4249223537697802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(83)</c:v>
                </c:pt>
                <c:pt idx="2">
                  <c:v>Nuffield Orthopaedic Centre (61)</c:v>
                </c:pt>
                <c:pt idx="3">
                  <c:v>Horton General Hospital (53)</c:v>
                </c:pt>
                <c:pt idx="4">
                  <c:v>John Radcliffe Hospital (259)</c:v>
                </c:pt>
              </c:strCache>
            </c:strRef>
          </c:cat>
          <c:val>
            <c:numRef>
              <c:f>Sheet1!$I$2:$I$6</c:f>
              <c:numCache>
                <c:formatCode>0.0;;</c:formatCode>
                <c:ptCount val="5"/>
                <c:pt idx="0">
                  <c:v>8.5875143748404543</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(83)</c:v>
                </c:pt>
                <c:pt idx="2">
                  <c:v>Nuffield Orthopaedic Centre (61)</c:v>
                </c:pt>
                <c:pt idx="3">
                  <c:v>Horton General Hospital (53)</c:v>
                </c:pt>
                <c:pt idx="4">
                  <c:v>John Radcliffe Hospital (259)</c:v>
                </c:pt>
              </c:strCache>
            </c:strRef>
          </c:cat>
          <c:val>
            <c:numRef>
              <c:f>Sheet1!$J$2:$J$6</c:f>
              <c:numCache>
                <c:formatCode>0.0;;</c:formatCode>
                <c:ptCount val="5"/>
                <c:pt idx="0">
                  <c:v>0</c:v>
                </c:pt>
                <c:pt idx="1">
                  <c:v>0</c:v>
                </c:pt>
                <c:pt idx="2">
                  <c:v>9.8593399621492281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1.4124856251595457</c:v>
                </c:pt>
                <c:pt idx="1">
                  <c:v>1.0291683421061588</c:v>
                </c:pt>
                <c:pt idx="2">
                  <c:v>0.14066003785077186</c:v>
                </c:pt>
                <c:pt idx="3">
                  <c:v>1.5030387833958212</c:v>
                </c:pt>
                <c:pt idx="4">
                  <c:v>1.5750776462302198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(394)</c:v>
                </c:pt>
                <c:pt idx="1">
                  <c:v>Churchill Hospital (77)</c:v>
                </c:pt>
                <c:pt idx="2">
                  <c:v>Nuffield Orthopaedic Centre (59)</c:v>
                </c:pt>
                <c:pt idx="3">
                  <c:v>Horton General Hospital (41)</c:v>
                </c:pt>
                <c:pt idx="4">
                  <c:v>John Radcliffe Hospital (217)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(394)</c:v>
                </c:pt>
                <c:pt idx="1">
                  <c:v>Churchill Hospital (77)</c:v>
                </c:pt>
                <c:pt idx="2">
                  <c:v>Nuffield Orthopaedic Centre (59)</c:v>
                </c:pt>
                <c:pt idx="3">
                  <c:v>Horton General Hospital (41)</c:v>
                </c:pt>
                <c:pt idx="4">
                  <c:v>John Radcliffe Hospital (217)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(394)</c:v>
                </c:pt>
                <c:pt idx="1">
                  <c:v>Churchill Hospital (77)</c:v>
                </c:pt>
                <c:pt idx="2">
                  <c:v>Nuffield Orthopaedic Centre (59)</c:v>
                </c:pt>
                <c:pt idx="3">
                  <c:v>Horton General Hospital (41)</c:v>
                </c:pt>
                <c:pt idx="4">
                  <c:v>John Radcliffe Hospital (217)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(394)</c:v>
                </c:pt>
                <c:pt idx="1">
                  <c:v>Churchill Hospital (77)</c:v>
                </c:pt>
                <c:pt idx="2">
                  <c:v>Nuffield Orthopaedic Centre (59)</c:v>
                </c:pt>
                <c:pt idx="3">
                  <c:v>Horton General Hospital (41)</c:v>
                </c:pt>
                <c:pt idx="4">
                  <c:v>John Radcliffe Hospital (217)</c:v>
                </c:pt>
              </c:strCache>
            </c:strRef>
          </c:cat>
          <c:val>
            <c:numRef>
              <c:f>Sheet1!$G$2:$G$6</c:f>
              <c:numCache>
                <c:formatCode>0.0;;</c:formatCode>
                <c:ptCount val="5"/>
                <c:pt idx="0">
                  <c:v>9.0553151219521002</c:v>
                </c:pt>
                <c:pt idx="1">
                  <c:v>0</c:v>
                </c:pt>
                <c:pt idx="2">
                  <c:v>0</c:v>
                </c:pt>
                <c:pt idx="3">
                  <c:v>9.1228131027128576</c:v>
                </c:pt>
                <c:pt idx="4">
                  <c:v>9.0151985601353744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(394)</c:v>
                </c:pt>
                <c:pt idx="1">
                  <c:v>Churchill Hospital (77)</c:v>
                </c:pt>
                <c:pt idx="2">
                  <c:v>Nuffield Orthopaedic Centre (59)</c:v>
                </c:pt>
                <c:pt idx="3">
                  <c:v>Horton General Hospital (41)</c:v>
                </c:pt>
                <c:pt idx="4">
                  <c:v>John Radcliffe Hospital (217)</c:v>
                </c:pt>
              </c:strCache>
            </c:strRef>
          </c:cat>
          <c:val>
            <c:numRef>
              <c:f>Sheet1!$H$2:$H$6</c:f>
              <c:numCache>
                <c:formatCode>0.0;;</c:formatCode>
                <c:ptCount val="5"/>
                <c:pt idx="0">
                  <c:v>0</c:v>
                </c:pt>
                <c:pt idx="1">
                  <c:v>9.3469753698685665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(394)</c:v>
                </c:pt>
                <c:pt idx="1">
                  <c:v>Churchill Hospital (77)</c:v>
                </c:pt>
                <c:pt idx="2">
                  <c:v>Nuffield Orthopaedic Centre (59)</c:v>
                </c:pt>
                <c:pt idx="3">
                  <c:v>Horton General Hospital (41)</c:v>
                </c:pt>
                <c:pt idx="4">
                  <c:v>John Radcliffe Hospital (217)</c:v>
                </c:pt>
              </c:strCache>
            </c:strRef>
          </c:cat>
          <c:val>
            <c:numRef>
              <c:f>Sheet1!$I$2:$I$6</c:f>
              <c:numCache>
                <c:formatCode>0.0;;</c:formatCode>
                <c:ptCount val="5"/>
                <c:pt idx="0">
                  <c:v>0</c:v>
                </c:pt>
                <c:pt idx="1">
                  <c:v>0</c:v>
                </c:pt>
                <c:pt idx="2">
                  <c:v>9.5060862649199809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(394)</c:v>
                </c:pt>
                <c:pt idx="1">
                  <c:v>Churchill Hospital (77)</c:v>
                </c:pt>
                <c:pt idx="2">
                  <c:v>Nuffield Orthopaedic Centre (59)</c:v>
                </c:pt>
                <c:pt idx="3">
                  <c:v>Horton General Hospital (41)</c:v>
                </c:pt>
                <c:pt idx="4">
                  <c:v>John Radcliffe Hospital (217)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0.9446848780478998</c:v>
                </c:pt>
                <c:pt idx="1">
                  <c:v>0.65302463013143353</c:v>
                </c:pt>
                <c:pt idx="2">
                  <c:v>0.49391373508001912</c:v>
                </c:pt>
                <c:pt idx="3">
                  <c:v>0.87718689728714239</c:v>
                </c:pt>
                <c:pt idx="4">
                  <c:v>0.98480143986462565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(396)</c:v>
                </c:pt>
                <c:pt idx="1">
                  <c:v>Churchill Hospital (69)</c:v>
                </c:pt>
                <c:pt idx="2">
                  <c:v>Nuffield Orthopaedic Centre (60)</c:v>
                </c:pt>
                <c:pt idx="3">
                  <c:v>Horton General Hospital (48)</c:v>
                </c:pt>
                <c:pt idx="4">
                  <c:v>John Radcliffe Hospital (219)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(396)</c:v>
                </c:pt>
                <c:pt idx="1">
                  <c:v>Churchill Hospital (69)</c:v>
                </c:pt>
                <c:pt idx="2">
                  <c:v>Nuffield Orthopaedic Centre (60)</c:v>
                </c:pt>
                <c:pt idx="3">
                  <c:v>Horton General Hospital (48)</c:v>
                </c:pt>
                <c:pt idx="4">
                  <c:v>John Radcliffe Hospital (219)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(396)</c:v>
                </c:pt>
                <c:pt idx="1">
                  <c:v>Churchill Hospital (69)</c:v>
                </c:pt>
                <c:pt idx="2">
                  <c:v>Nuffield Orthopaedic Centre (60)</c:v>
                </c:pt>
                <c:pt idx="3">
                  <c:v>Horton General Hospital (48)</c:v>
                </c:pt>
                <c:pt idx="4">
                  <c:v>John Radcliffe Hospital (219)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(396)</c:v>
                </c:pt>
                <c:pt idx="1">
                  <c:v>Churchill Hospital (69)</c:v>
                </c:pt>
                <c:pt idx="2">
                  <c:v>Nuffield Orthopaedic Centre (60)</c:v>
                </c:pt>
                <c:pt idx="3">
                  <c:v>Horton General Hospital (48)</c:v>
                </c:pt>
                <c:pt idx="4">
                  <c:v>John Radcliffe Hospital (219)</c:v>
                </c:pt>
              </c:strCache>
            </c:strRef>
          </c:cat>
          <c:val>
            <c:numRef>
              <c:f>Sheet1!$G$2:$G$6</c:f>
              <c:numCache>
                <c:formatCode>0.0;;</c:formatCode>
                <c:ptCount val="5"/>
                <c:pt idx="0">
                  <c:v>5.054363664549796</c:v>
                </c:pt>
                <c:pt idx="1">
                  <c:v>5.4114062465962149</c:v>
                </c:pt>
                <c:pt idx="2">
                  <c:v>5.4059035531784421</c:v>
                </c:pt>
                <c:pt idx="3">
                  <c:v>4.487873592121967</c:v>
                </c:pt>
                <c:pt idx="4">
                  <c:v>4.9941282547717334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(396)</c:v>
                </c:pt>
                <c:pt idx="1">
                  <c:v>Churchill Hospital (69)</c:v>
                </c:pt>
                <c:pt idx="2">
                  <c:v>Nuffield Orthopaedic Centre (60)</c:v>
                </c:pt>
                <c:pt idx="3">
                  <c:v>Horton General Hospital (48)</c:v>
                </c:pt>
                <c:pt idx="4">
                  <c:v>John Radcliffe Hospital (219)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(396)</c:v>
                </c:pt>
                <c:pt idx="1">
                  <c:v>Churchill Hospital (69)</c:v>
                </c:pt>
                <c:pt idx="2">
                  <c:v>Nuffield Orthopaedic Centre (60)</c:v>
                </c:pt>
                <c:pt idx="3">
                  <c:v>Horton General Hospital (48)</c:v>
                </c:pt>
                <c:pt idx="4">
                  <c:v>John Radcliffe Hospital (219)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(396)</c:v>
                </c:pt>
                <c:pt idx="1">
                  <c:v>Churchill Hospital (69)</c:v>
                </c:pt>
                <c:pt idx="2">
                  <c:v>Nuffield Orthopaedic Centre (60)</c:v>
                </c:pt>
                <c:pt idx="3">
                  <c:v>Horton General Hospital (48)</c:v>
                </c:pt>
                <c:pt idx="4">
                  <c:v>John Radcliffe Hospital (219)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4.945636335450204</c:v>
                </c:pt>
                <c:pt idx="1">
                  <c:v>4.5885937534037851</c:v>
                </c:pt>
                <c:pt idx="2">
                  <c:v>4.5940964468215579</c:v>
                </c:pt>
                <c:pt idx="3">
                  <c:v>5.512126407878033</c:v>
                </c:pt>
                <c:pt idx="4">
                  <c:v>5.0058717452282666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Churchill Hospital (79)</c:v>
                </c:pt>
                <c:pt idx="2">
                  <c:v>Nuffield Orthopaedic Centre (60)</c:v>
                </c:pt>
                <c:pt idx="3">
                  <c:v>Horton General Hospital (47)</c:v>
                </c:pt>
                <c:pt idx="4">
                  <c:v>John Radcliffe Hospital (251)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Churchill Hospital (79)</c:v>
                </c:pt>
                <c:pt idx="2">
                  <c:v>Nuffield Orthopaedic Centre (60)</c:v>
                </c:pt>
                <c:pt idx="3">
                  <c:v>Horton General Hospital (47)</c:v>
                </c:pt>
                <c:pt idx="4">
                  <c:v>John Radcliffe Hospital (251)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Churchill Hospital (79)</c:v>
                </c:pt>
                <c:pt idx="2">
                  <c:v>Nuffield Orthopaedic Centre (60)</c:v>
                </c:pt>
                <c:pt idx="3">
                  <c:v>Horton General Hospital (47)</c:v>
                </c:pt>
                <c:pt idx="4">
                  <c:v>John Radcliffe Hospital (251)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Churchill Hospital (79)</c:v>
                </c:pt>
                <c:pt idx="2">
                  <c:v>Nuffield Orthopaedic Centre (60)</c:v>
                </c:pt>
                <c:pt idx="3">
                  <c:v>Horton General Hospital (47)</c:v>
                </c:pt>
                <c:pt idx="4">
                  <c:v>John Radcliffe Hospital (251)</c:v>
                </c:pt>
              </c:strCache>
            </c:strRef>
          </c:cat>
          <c:val>
            <c:numRef>
              <c:f>Sheet1!$G$2:$G$6</c:f>
              <c:numCache>
                <c:formatCode>0.0;;</c:formatCode>
                <c:ptCount val="5"/>
                <c:pt idx="0">
                  <c:v>7.0335230630121446</c:v>
                </c:pt>
                <c:pt idx="1">
                  <c:v>7.4722481508225096</c:v>
                </c:pt>
                <c:pt idx="2">
                  <c:v>0</c:v>
                </c:pt>
                <c:pt idx="3">
                  <c:v>7.0545689194415351</c:v>
                </c:pt>
                <c:pt idx="4">
                  <c:v>6.7913281256565607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Churchill Hospital (79)</c:v>
                </c:pt>
                <c:pt idx="2">
                  <c:v>Nuffield Orthopaedic Centre (60)</c:v>
                </c:pt>
                <c:pt idx="3">
                  <c:v>Horton General Hospital (47)</c:v>
                </c:pt>
                <c:pt idx="4">
                  <c:v>John Radcliffe Hospital (251)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Churchill Hospital (79)</c:v>
                </c:pt>
                <c:pt idx="2">
                  <c:v>Nuffield Orthopaedic Centre (60)</c:v>
                </c:pt>
                <c:pt idx="3">
                  <c:v>Horton General Hospital (47)</c:v>
                </c:pt>
                <c:pt idx="4">
                  <c:v>John Radcliffe Hospital (251)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(437)</c:v>
                </c:pt>
                <c:pt idx="1">
                  <c:v>Churchill Hospital (79)</c:v>
                </c:pt>
                <c:pt idx="2">
                  <c:v>Nuffield Orthopaedic Centre (60)</c:v>
                </c:pt>
                <c:pt idx="3">
                  <c:v>Horton General Hospital (47)</c:v>
                </c:pt>
                <c:pt idx="4">
                  <c:v>John Radcliffe Hospital (251)</c:v>
                </c:pt>
              </c:strCache>
            </c:strRef>
          </c:cat>
          <c:val>
            <c:numRef>
              <c:f>Sheet1!$J$2:$J$6</c:f>
              <c:numCache>
                <c:formatCode>0.0;;</c:formatCode>
                <c:ptCount val="5"/>
                <c:pt idx="0">
                  <c:v>0</c:v>
                </c:pt>
                <c:pt idx="1">
                  <c:v>0</c:v>
                </c:pt>
                <c:pt idx="2">
                  <c:v>8.9965653365958183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2.9664769369878554</c:v>
                </c:pt>
                <c:pt idx="1">
                  <c:v>2.5277518491774904</c:v>
                </c:pt>
                <c:pt idx="2">
                  <c:v>1.0034346634041817</c:v>
                </c:pt>
                <c:pt idx="3">
                  <c:v>2.9454310805584649</c:v>
                </c:pt>
                <c:pt idx="4">
                  <c:v>3.2086718743434393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Churchill Hospital (79)</c:v>
                </c:pt>
                <c:pt idx="2">
                  <c:v>Nuffield Orthopaedic Centre (58)</c:v>
                </c:pt>
                <c:pt idx="3">
                  <c:v>Horton General Hospital (47)</c:v>
                </c:pt>
                <c:pt idx="4">
                  <c:v>John Radcliffe Hospital (252)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Churchill Hospital (79)</c:v>
                </c:pt>
                <c:pt idx="2">
                  <c:v>Nuffield Orthopaedic Centre (58)</c:v>
                </c:pt>
                <c:pt idx="3">
                  <c:v>Horton General Hospital (47)</c:v>
                </c:pt>
                <c:pt idx="4">
                  <c:v>John Radcliffe Hospital (252)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Churchill Hospital (79)</c:v>
                </c:pt>
                <c:pt idx="2">
                  <c:v>Nuffield Orthopaedic Centre (58)</c:v>
                </c:pt>
                <c:pt idx="3">
                  <c:v>Horton General Hospital (47)</c:v>
                </c:pt>
                <c:pt idx="4">
                  <c:v>John Radcliffe Hospital (252)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Churchill Hospital (79)</c:v>
                </c:pt>
                <c:pt idx="2">
                  <c:v>Nuffield Orthopaedic Centre (58)</c:v>
                </c:pt>
                <c:pt idx="3">
                  <c:v>Horton General Hospital (47)</c:v>
                </c:pt>
                <c:pt idx="4">
                  <c:v>John Radcliffe Hospital (252)</c:v>
                </c:pt>
              </c:strCache>
            </c:strRef>
          </c:cat>
          <c:val>
            <c:numRef>
              <c:f>Sheet1!$G$2:$G$6</c:f>
              <c:numCache>
                <c:formatCode>0.0;;</c:formatCode>
                <c:ptCount val="5"/>
                <c:pt idx="0">
                  <c:v>7.9906192250787074</c:v>
                </c:pt>
                <c:pt idx="1">
                  <c:v>0</c:v>
                </c:pt>
                <c:pt idx="2">
                  <c:v>7.9987653941281636</c:v>
                </c:pt>
                <c:pt idx="3">
                  <c:v>6.6148399195306586</c:v>
                </c:pt>
                <c:pt idx="4">
                  <c:v>7.8646128827871769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Churchill Hospital (79)</c:v>
                </c:pt>
                <c:pt idx="2">
                  <c:v>Nuffield Orthopaedic Centre (58)</c:v>
                </c:pt>
                <c:pt idx="3">
                  <c:v>Horton General Hospital (47)</c:v>
                </c:pt>
                <c:pt idx="4">
                  <c:v>John Radcliffe Hospital (252)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Churchill Hospital (79)</c:v>
                </c:pt>
                <c:pt idx="2">
                  <c:v>Nuffield Orthopaedic Centre (58)</c:v>
                </c:pt>
                <c:pt idx="3">
                  <c:v>Horton General Hospital (47)</c:v>
                </c:pt>
                <c:pt idx="4">
                  <c:v>John Radcliffe Hospital (252)</c:v>
                </c:pt>
              </c:strCache>
            </c:strRef>
          </c:cat>
          <c:val>
            <c:numRef>
              <c:f>Sheet1!$I$2:$I$6</c:f>
              <c:numCache>
                <c:formatCode>0.0;;</c:formatCode>
                <c:ptCount val="5"/>
                <c:pt idx="0">
                  <c:v>0</c:v>
                </c:pt>
                <c:pt idx="1">
                  <c:v>9.2405402389456466</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(436)</c:v>
                </c:pt>
                <c:pt idx="1">
                  <c:v>Churchill Hospital (79)</c:v>
                </c:pt>
                <c:pt idx="2">
                  <c:v>Nuffield Orthopaedic Centre (58)</c:v>
                </c:pt>
                <c:pt idx="3">
                  <c:v>Horton General Hospital (47)</c:v>
                </c:pt>
                <c:pt idx="4">
                  <c:v>John Radcliffe Hospital (252)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2.0093807749212926</c:v>
                </c:pt>
                <c:pt idx="1">
                  <c:v>0.75945976105435342</c:v>
                </c:pt>
                <c:pt idx="2">
                  <c:v>2.0012346058718364</c:v>
                </c:pt>
                <c:pt idx="3">
                  <c:v>3.3851600804693414</c:v>
                </c:pt>
                <c:pt idx="4">
                  <c:v>2.1353871172128231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0.16651307801329285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0.58729333230865866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0.16373299013381182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1.7093490974573715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0.16373299013381182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0.58729333230865777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1.14612628183853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7.427818219345836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Churchill Hospital (40)</c:v>
                </c:pt>
                <c:pt idx="2">
                  <c:v>Nuffield Orthopaedic Centre (44)</c:v>
                </c:pt>
                <c:pt idx="3">
                  <c:v>Horton General Hospital (-)</c:v>
                </c:pt>
                <c:pt idx="4">
                  <c:v>John Radcliffe Hospital (153)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Churchill Hospital (40)</c:v>
                </c:pt>
                <c:pt idx="2">
                  <c:v>Nuffield Orthopaedic Centre (44)</c:v>
                </c:pt>
                <c:pt idx="3">
                  <c:v>Horton General Hospital (-)</c:v>
                </c:pt>
                <c:pt idx="4">
                  <c:v>John Radcliffe Hospital (153)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Churchill Hospital (40)</c:v>
                </c:pt>
                <c:pt idx="2">
                  <c:v>Nuffield Orthopaedic Centre (44)</c:v>
                </c:pt>
                <c:pt idx="3">
                  <c:v>Horton General Hospital (-)</c:v>
                </c:pt>
                <c:pt idx="4">
                  <c:v>John Radcliffe Hospital (153)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Churchill Hospital (40)</c:v>
                </c:pt>
                <c:pt idx="2">
                  <c:v>Nuffield Orthopaedic Centre (44)</c:v>
                </c:pt>
                <c:pt idx="3">
                  <c:v>Horton General Hospital (-)</c:v>
                </c:pt>
                <c:pt idx="4">
                  <c:v>John Radcliffe Hospital (153)</c:v>
                </c:pt>
              </c:strCache>
            </c:strRef>
          </c:cat>
          <c:val>
            <c:numRef>
              <c:f>Sheet1!$G$2:$G$6</c:f>
              <c:numCache>
                <c:formatCode>0.0;;</c:formatCode>
                <c:ptCount val="5"/>
                <c:pt idx="0">
                  <c:v>8.5158709145069889</c:v>
                </c:pt>
                <c:pt idx="1">
                  <c:v>8.8518605521610549</c:v>
                </c:pt>
                <c:pt idx="2">
                  <c:v>0</c:v>
                </c:pt>
                <c:pt idx="3">
                  <c:v>0</c:v>
                </c:pt>
                <c:pt idx="4">
                  <c:v>8.3645162975898071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Churchill Hospital (40)</c:v>
                </c:pt>
                <c:pt idx="2">
                  <c:v>Nuffield Orthopaedic Centre (44)</c:v>
                </c:pt>
                <c:pt idx="3">
                  <c:v>Horton General Hospital (-)</c:v>
                </c:pt>
                <c:pt idx="4">
                  <c:v>John Radcliffe Hospital (153)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Churchill Hospital (40)</c:v>
                </c:pt>
                <c:pt idx="2">
                  <c:v>Nuffield Orthopaedic Centre (44)</c:v>
                </c:pt>
                <c:pt idx="3">
                  <c:v>Horton General Hospital (-)</c:v>
                </c:pt>
                <c:pt idx="4">
                  <c:v>John Radcliffe Hospital (153)</c:v>
                </c:pt>
              </c:strCache>
            </c:strRef>
          </c:cat>
          <c:val>
            <c:numRef>
              <c:f>Sheet1!$I$2:$I$6</c:f>
              <c:numCache>
                <c:formatCode>0.0;;</c:formatCode>
                <c:ptCount val="5"/>
                <c:pt idx="0">
                  <c:v>0</c:v>
                </c:pt>
                <c:pt idx="1">
                  <c:v>0</c:v>
                </c:pt>
                <c:pt idx="2">
                  <c:v>9.0261209827473667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(266)</c:v>
                </c:pt>
                <c:pt idx="1">
                  <c:v>Churchill Hospital (40)</c:v>
                </c:pt>
                <c:pt idx="2">
                  <c:v>Nuffield Orthopaedic Centre (44)</c:v>
                </c:pt>
                <c:pt idx="3">
                  <c:v>Horton General Hospital (-)</c:v>
                </c:pt>
                <c:pt idx="4">
                  <c:v>John Radcliffe Hospital (153)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1.4841290854930111</c:v>
                </c:pt>
                <c:pt idx="1">
                  <c:v>1.1481394478389451</c:v>
                </c:pt>
                <c:pt idx="2">
                  <c:v>0.97387901725263326</c:v>
                </c:pt>
                <c:pt idx="3">
                  <c:v>0</c:v>
                </c:pt>
                <c:pt idx="4">
                  <c:v>1.6354837024101929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Churchill Hospital (41)</c:v>
                </c:pt>
                <c:pt idx="2">
                  <c:v>Nuffield Orthopaedic Centre (48)</c:v>
                </c:pt>
                <c:pt idx="3">
                  <c:v>Horton General Hospital (32)</c:v>
                </c:pt>
                <c:pt idx="4">
                  <c:v>John Radcliffe Hospital (159)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Churchill Hospital (41)</c:v>
                </c:pt>
                <c:pt idx="2">
                  <c:v>Nuffield Orthopaedic Centre (48)</c:v>
                </c:pt>
                <c:pt idx="3">
                  <c:v>Horton General Hospital (32)</c:v>
                </c:pt>
                <c:pt idx="4">
                  <c:v>John Radcliffe Hospital (159)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Churchill Hospital (41)</c:v>
                </c:pt>
                <c:pt idx="2">
                  <c:v>Nuffield Orthopaedic Centre (48)</c:v>
                </c:pt>
                <c:pt idx="3">
                  <c:v>Horton General Hospital (32)</c:v>
                </c:pt>
                <c:pt idx="4">
                  <c:v>John Radcliffe Hospital (159)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Churchill Hospital (41)</c:v>
                </c:pt>
                <c:pt idx="2">
                  <c:v>Nuffield Orthopaedic Centre (48)</c:v>
                </c:pt>
                <c:pt idx="3">
                  <c:v>Horton General Hospital (32)</c:v>
                </c:pt>
                <c:pt idx="4">
                  <c:v>John Radcliffe Hospital (159)</c:v>
                </c:pt>
              </c:strCache>
            </c:strRef>
          </c:cat>
          <c:val>
            <c:numRef>
              <c:f>Sheet1!$G$2:$G$6</c:f>
              <c:numCache>
                <c:formatCode>0.0;;</c:formatCode>
                <c:ptCount val="5"/>
                <c:pt idx="0">
                  <c:v>6.7469554924507964</c:v>
                </c:pt>
                <c:pt idx="1">
                  <c:v>6.8001651035739608</c:v>
                </c:pt>
                <c:pt idx="2">
                  <c:v>0</c:v>
                </c:pt>
                <c:pt idx="3">
                  <c:v>6.7837412536565873</c:v>
                </c:pt>
                <c:pt idx="4">
                  <c:v>6.5298302378964461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Churchill Hospital (41)</c:v>
                </c:pt>
                <c:pt idx="2">
                  <c:v>Nuffield Orthopaedic Centre (48)</c:v>
                </c:pt>
                <c:pt idx="3">
                  <c:v>Horton General Hospital (32)</c:v>
                </c:pt>
                <c:pt idx="4">
                  <c:v>John Radcliffe Hospital (159)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Churchill Hospital (41)</c:v>
                </c:pt>
                <c:pt idx="2">
                  <c:v>Nuffield Orthopaedic Centre (48)</c:v>
                </c:pt>
                <c:pt idx="3">
                  <c:v>Horton General Hospital (32)</c:v>
                </c:pt>
                <c:pt idx="4">
                  <c:v>John Radcliffe Hospital (159)</c:v>
                </c:pt>
              </c:strCache>
            </c:strRef>
          </c:cat>
          <c:val>
            <c:numRef>
              <c:f>Sheet1!$I$2:$I$6</c:f>
              <c:numCache>
                <c:formatCode>0.0;;</c:formatCode>
                <c:ptCount val="5"/>
                <c:pt idx="0">
                  <c:v>0</c:v>
                </c:pt>
                <c:pt idx="1">
                  <c:v>0</c:v>
                </c:pt>
                <c:pt idx="2">
                  <c:v>7.8505203454479284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(280)</c:v>
                </c:pt>
                <c:pt idx="1">
                  <c:v>Churchill Hospital (41)</c:v>
                </c:pt>
                <c:pt idx="2">
                  <c:v>Nuffield Orthopaedic Centre (48)</c:v>
                </c:pt>
                <c:pt idx="3">
                  <c:v>Horton General Hospital (32)</c:v>
                </c:pt>
                <c:pt idx="4">
                  <c:v>John Radcliffe Hospital (159)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3.2530445075492036</c:v>
                </c:pt>
                <c:pt idx="1">
                  <c:v>3.1998348964260392</c:v>
                </c:pt>
                <c:pt idx="2">
                  <c:v>2.1494796545520716</c:v>
                </c:pt>
                <c:pt idx="3">
                  <c:v>3.2162587463434127</c:v>
                </c:pt>
                <c:pt idx="4">
                  <c:v>3.4701697621035539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(55)</c:v>
                </c:pt>
                <c:pt idx="4">
                  <c:v>John Radcliffe Hospital (276)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(55)</c:v>
                </c:pt>
                <c:pt idx="4">
                  <c:v>John Radcliffe Hospital (276)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(55)</c:v>
                </c:pt>
                <c:pt idx="4">
                  <c:v>John Radcliffe Hospital (276)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(55)</c:v>
                </c:pt>
                <c:pt idx="4">
                  <c:v>John Radcliffe Hospital (276)</c:v>
                </c:pt>
              </c:strCache>
            </c:strRef>
          </c:cat>
          <c:val>
            <c:numRef>
              <c:f>Sheet1!$G$2:$G$6</c:f>
              <c:numCache>
                <c:formatCode>0.0;;</c:formatCode>
                <c:ptCount val="5"/>
                <c:pt idx="0">
                  <c:v>9.2280425688810084</c:v>
                </c:pt>
                <c:pt idx="1">
                  <c:v>9.5501636600043263</c:v>
                </c:pt>
                <c:pt idx="2">
                  <c:v>0</c:v>
                </c:pt>
                <c:pt idx="3">
                  <c:v>9.350423180516362</c:v>
                </c:pt>
                <c:pt idx="4">
                  <c:v>9.1018483945534889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(55)</c:v>
                </c:pt>
                <c:pt idx="4">
                  <c:v>John Radcliffe Hospital (276)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(55)</c:v>
                </c:pt>
                <c:pt idx="4">
                  <c:v>John Radcliffe Hospital (276)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(55)</c:v>
                </c:pt>
                <c:pt idx="4">
                  <c:v>John Radcliffe Hospital (276)</c:v>
                </c:pt>
              </c:strCache>
            </c:strRef>
          </c:cat>
          <c:val>
            <c:numRef>
              <c:f>Sheet1!$J$2:$J$6</c:f>
              <c:numCache>
                <c:formatCode>0.0;;</c:formatCode>
                <c:ptCount val="5"/>
                <c:pt idx="0">
                  <c:v>0</c:v>
                </c:pt>
                <c:pt idx="1">
                  <c:v>0</c:v>
                </c:pt>
                <c:pt idx="2">
                  <c:v>9.8355359930981017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0.77195743111899162</c:v>
                </c:pt>
                <c:pt idx="1">
                  <c:v>0.44983633999567374</c:v>
                </c:pt>
                <c:pt idx="2">
                  <c:v>0.16446400690189833</c:v>
                </c:pt>
                <c:pt idx="3">
                  <c:v>0.64957681948363799</c:v>
                </c:pt>
                <c:pt idx="4">
                  <c:v>0.89815160544651107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(479)</c:v>
                </c:pt>
                <c:pt idx="1">
                  <c:v>Churchill Hospital (86)</c:v>
                </c:pt>
                <c:pt idx="2">
                  <c:v>Nuffield Orthopaedic Centre (61)</c:v>
                </c:pt>
                <c:pt idx="3">
                  <c:v>Horton General Hospital (56)</c:v>
                </c:pt>
                <c:pt idx="4">
                  <c:v>John Radcliffe Hospital (276)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(479)</c:v>
                </c:pt>
                <c:pt idx="1">
                  <c:v>Churchill Hospital (86)</c:v>
                </c:pt>
                <c:pt idx="2">
                  <c:v>Nuffield Orthopaedic Centre (61)</c:v>
                </c:pt>
                <c:pt idx="3">
                  <c:v>Horton General Hospital (56)</c:v>
                </c:pt>
                <c:pt idx="4">
                  <c:v>John Radcliffe Hospital (276)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(479)</c:v>
                </c:pt>
                <c:pt idx="1">
                  <c:v>Churchill Hospital (86)</c:v>
                </c:pt>
                <c:pt idx="2">
                  <c:v>Nuffield Orthopaedic Centre (61)</c:v>
                </c:pt>
                <c:pt idx="3">
                  <c:v>Horton General Hospital (56)</c:v>
                </c:pt>
                <c:pt idx="4">
                  <c:v>John Radcliffe Hospital (276)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(479)</c:v>
                </c:pt>
                <c:pt idx="1">
                  <c:v>Churchill Hospital (86)</c:v>
                </c:pt>
                <c:pt idx="2">
                  <c:v>Nuffield Orthopaedic Centre (61)</c:v>
                </c:pt>
                <c:pt idx="3">
                  <c:v>Horton General Hospital (56)</c:v>
                </c:pt>
                <c:pt idx="4">
                  <c:v>John Radcliffe Hospital (276)</c:v>
                </c:pt>
              </c:strCache>
            </c:strRef>
          </c:cat>
          <c:val>
            <c:numRef>
              <c:f>Sheet1!$G$2:$G$6</c:f>
              <c:numCache>
                <c:formatCode>0.0;;</c:formatCode>
                <c:ptCount val="5"/>
                <c:pt idx="0">
                  <c:v>0</c:v>
                </c:pt>
                <c:pt idx="1">
                  <c:v>0</c:v>
                </c:pt>
                <c:pt idx="2">
                  <c:v>0</c:v>
                </c:pt>
                <c:pt idx="3">
                  <c:v>9.5418559312360376</c:v>
                </c:pt>
                <c:pt idx="4">
                  <c:v>9.3214874694571126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(479)</c:v>
                </c:pt>
                <c:pt idx="1">
                  <c:v>Churchill Hospital (86)</c:v>
                </c:pt>
                <c:pt idx="2">
                  <c:v>Nuffield Orthopaedic Centre (61)</c:v>
                </c:pt>
                <c:pt idx="3">
                  <c:v>Horton General Hospital (56)</c:v>
                </c:pt>
                <c:pt idx="4">
                  <c:v>John Radcliffe Hospital (276)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(479)</c:v>
                </c:pt>
                <c:pt idx="1">
                  <c:v>Churchill Hospital (86)</c:v>
                </c:pt>
                <c:pt idx="2">
                  <c:v>Nuffield Orthopaedic Centre (61)</c:v>
                </c:pt>
                <c:pt idx="3">
                  <c:v>Horton General Hospital (56)</c:v>
                </c:pt>
                <c:pt idx="4">
                  <c:v>John Radcliffe Hospital (276)</c:v>
                </c:pt>
              </c:strCache>
            </c:strRef>
          </c:cat>
          <c:val>
            <c:numRef>
              <c:f>Sheet1!$I$2:$I$6</c:f>
              <c:numCache>
                <c:formatCode>0.0;;</c:formatCode>
                <c:ptCount val="5"/>
                <c:pt idx="0">
                  <c:v>9.4100069277963065</c:v>
                </c:pt>
                <c:pt idx="1">
                  <c:v>9.780832377977525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(479)</c:v>
                </c:pt>
                <c:pt idx="1">
                  <c:v>Churchill Hospital (86)</c:v>
                </c:pt>
                <c:pt idx="2">
                  <c:v>Nuffield Orthopaedic Centre (61)</c:v>
                </c:pt>
                <c:pt idx="3">
                  <c:v>Horton General Hospital (56)</c:v>
                </c:pt>
                <c:pt idx="4">
                  <c:v>John Radcliffe Hospital (276)</c:v>
                </c:pt>
              </c:strCache>
            </c:strRef>
          </c:cat>
          <c:val>
            <c:numRef>
              <c:f>Sheet1!$J$2:$J$6</c:f>
              <c:numCache>
                <c:formatCode>0.0;;</c:formatCode>
                <c:ptCount val="5"/>
                <c:pt idx="0">
                  <c:v>0</c:v>
                </c:pt>
                <c:pt idx="1">
                  <c:v>0</c:v>
                </c:pt>
                <c:pt idx="2">
                  <c:v>9.7336218161142298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0.58999307220369346</c:v>
                </c:pt>
                <c:pt idx="1">
                  <c:v>0.21916762202247497</c:v>
                </c:pt>
                <c:pt idx="2">
                  <c:v>0.26637818388577017</c:v>
                </c:pt>
                <c:pt idx="3">
                  <c:v>0.45814406876396241</c:v>
                </c:pt>
                <c:pt idx="4">
                  <c:v>0.6785125305428874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Churchill Hospital (87)</c:v>
                </c:pt>
                <c:pt idx="2">
                  <c:v>Nuffield Orthopaedic Centre (62)</c:v>
                </c:pt>
                <c:pt idx="3">
                  <c:v>Horton General Hospital (56)</c:v>
                </c:pt>
                <c:pt idx="4">
                  <c:v>John Radcliffe Hospital (279)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Churchill Hospital (87)</c:v>
                </c:pt>
                <c:pt idx="2">
                  <c:v>Nuffield Orthopaedic Centre (62)</c:v>
                </c:pt>
                <c:pt idx="3">
                  <c:v>Horton General Hospital (56)</c:v>
                </c:pt>
                <c:pt idx="4">
                  <c:v>John Radcliffe Hospital (279)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Churchill Hospital (87)</c:v>
                </c:pt>
                <c:pt idx="2">
                  <c:v>Nuffield Orthopaedic Centre (62)</c:v>
                </c:pt>
                <c:pt idx="3">
                  <c:v>Horton General Hospital (56)</c:v>
                </c:pt>
                <c:pt idx="4">
                  <c:v>John Radcliffe Hospital (279)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Churchill Hospital (87)</c:v>
                </c:pt>
                <c:pt idx="2">
                  <c:v>Nuffield Orthopaedic Centre (62)</c:v>
                </c:pt>
                <c:pt idx="3">
                  <c:v>Horton General Hospital (56)</c:v>
                </c:pt>
                <c:pt idx="4">
                  <c:v>John Radcliffe Hospital (279)</c:v>
                </c:pt>
              </c:strCache>
            </c:strRef>
          </c:cat>
          <c:val>
            <c:numRef>
              <c:f>Sheet1!$G$2:$G$6</c:f>
              <c:numCache>
                <c:formatCode>0.0;;</c:formatCode>
                <c:ptCount val="5"/>
                <c:pt idx="0">
                  <c:v>8.3533919087210506</c:v>
                </c:pt>
                <c:pt idx="1">
                  <c:v>8.4826891689425565</c:v>
                </c:pt>
                <c:pt idx="2">
                  <c:v>0</c:v>
                </c:pt>
                <c:pt idx="3">
                  <c:v>8.7060119546960859</c:v>
                </c:pt>
                <c:pt idx="4">
                  <c:v>8.2547807484461941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Churchill Hospital (87)</c:v>
                </c:pt>
                <c:pt idx="2">
                  <c:v>Nuffield Orthopaedic Centre (62)</c:v>
                </c:pt>
                <c:pt idx="3">
                  <c:v>Horton General Hospital (56)</c:v>
                </c:pt>
                <c:pt idx="4">
                  <c:v>John Radcliffe Hospital (279)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Churchill Hospital (87)</c:v>
                </c:pt>
                <c:pt idx="2">
                  <c:v>Nuffield Orthopaedic Centre (62)</c:v>
                </c:pt>
                <c:pt idx="3">
                  <c:v>Horton General Hospital (56)</c:v>
                </c:pt>
                <c:pt idx="4">
                  <c:v>John Radcliffe Hospital (279)</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(484)</c:v>
                </c:pt>
                <c:pt idx="1">
                  <c:v>Churchill Hospital (87)</c:v>
                </c:pt>
                <c:pt idx="2">
                  <c:v>Nuffield Orthopaedic Centre (62)</c:v>
                </c:pt>
                <c:pt idx="3">
                  <c:v>Horton General Hospital (56)</c:v>
                </c:pt>
                <c:pt idx="4">
                  <c:v>John Radcliffe Hospital (279)</c:v>
                </c:pt>
              </c:strCache>
            </c:strRef>
          </c:cat>
          <c:val>
            <c:numRef>
              <c:f>Sheet1!$J$2:$J$6</c:f>
              <c:numCache>
                <c:formatCode>0.0;;</c:formatCode>
                <c:ptCount val="5"/>
                <c:pt idx="0">
                  <c:v>0</c:v>
                </c:pt>
                <c:pt idx="1">
                  <c:v>0</c:v>
                </c:pt>
                <c:pt idx="2">
                  <c:v>9.3561323876056246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1.6466080912789494</c:v>
                </c:pt>
                <c:pt idx="1">
                  <c:v>1.5173108310574435</c:v>
                </c:pt>
                <c:pt idx="2">
                  <c:v>0.6438676123943754</c:v>
                </c:pt>
                <c:pt idx="3">
                  <c:v>1.2939880453039141</c:v>
                </c:pt>
                <c:pt idx="4">
                  <c:v>1.7452192515538059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8.013499283130411</c:v>
                </c:pt>
                <c:pt idx="1">
                  <c:v>7.6110974886787712</c:v>
                </c:pt>
                <c:pt idx="2">
                  <c:v>7.5009934062023582</c:v>
                </c:pt>
                <c:pt idx="3">
                  <c:v>7.6353572554984206</c:v>
                </c:pt>
                <c:pt idx="4">
                  <c:v>7.427818219345836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6.6325483637938047</c:v>
                </c:pt>
                <c:pt idx="1">
                  <c:v>6.7827404673570992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8.2092229958348337</c:v>
                </c:pt>
                <c:pt idx="1">
                  <c:v>8.2485766976155368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8.4011593937332165</c:v>
                </c:pt>
                <c:pt idx="1">
                  <c:v>8.4405103836052682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9.1817181659142744</c:v>
                </c:pt>
                <c:pt idx="1">
                  <c:v>9.0863966872301951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0.19163096848476435</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0.43158896680419812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0.12032377715889808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1.2561630965215693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0.12032377715889631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0.431588966804199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0.40508734342333064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7.3917793415130264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3.80715300704964</c:v>
                </c:pt>
                <c:pt idx="1">
                  <c:v>3.9601340222172219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7.7681647219069001</c:v>
                </c:pt>
                <c:pt idx="1">
                  <c:v>6.8643006723117361</c:v>
                </c:pt>
                <c:pt idx="2">
                  <c:v>7.2262568224708064</c:v>
                </c:pt>
                <c:pt idx="3">
                  <c:v>7.0247852482342754</c:v>
                </c:pt>
                <c:pt idx="4">
                  <c:v>7.7030092109116284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9.2912773303018792</c:v>
                </c:pt>
                <c:pt idx="1">
                  <c:v>9.1169347743547213</c:v>
                </c:pt>
                <c:pt idx="2">
                  <c:v>9.093684449793523</c:v>
                </c:pt>
                <c:pt idx="3">
                  <c:v>8.9554700689857096</c:v>
                </c:pt>
                <c:pt idx="4">
                  <c:v>8.9584235977076201</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8.7436561943749052</c:v>
                </c:pt>
                <c:pt idx="1">
                  <c:v>8.2791074930249682</c:v>
                </c:pt>
                <c:pt idx="2">
                  <c:v>8.5711694670950216</c:v>
                </c:pt>
                <c:pt idx="3">
                  <c:v>8.4544064183671246</c:v>
                </c:pt>
                <c:pt idx="4">
                  <c:v>8.2002412579122055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8.5002211987069476</c:v>
                </c:pt>
                <c:pt idx="1">
                  <c:v>7.5873429856698156</c:v>
                </c:pt>
                <c:pt idx="2">
                  <c:v>8.2193886504722524</c:v>
                </c:pt>
                <c:pt idx="3">
                  <c:v>8.2738848153895272</c:v>
                </c:pt>
                <c:pt idx="4">
                  <c:v>8.243845681381158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9.5678338875628732</c:v>
                </c:pt>
                <c:pt idx="1">
                  <c:v>9.2566168427378148</c:v>
                </c:pt>
                <c:pt idx="2">
                  <c:v>9.4730850013033088</c:v>
                </c:pt>
                <c:pt idx="3">
                  <c:v>9.3559871074083105</c:v>
                </c:pt>
                <c:pt idx="4">
                  <c:v>9.393032642250887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9.1600736335134307</c:v>
                </c:pt>
                <c:pt idx="1">
                  <c:v>8.8817405013755906</c:v>
                </c:pt>
                <c:pt idx="2">
                  <c:v>9.0275967252728382</c:v>
                </c:pt>
                <c:pt idx="3">
                  <c:v>9.0013572544388065</c:v>
                </c:pt>
                <c:pt idx="4">
                  <c:v>8.9826202004612856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9.3683220541517187</c:v>
                </c:pt>
                <c:pt idx="1">
                  <c:v>9.2776403051674396</c:v>
                </c:pt>
                <c:pt idx="2">
                  <c:v>9.3959354460794025</c:v>
                </c:pt>
                <c:pt idx="3">
                  <c:v>9.4204469557706574</c:v>
                </c:pt>
                <c:pt idx="4">
                  <c:v>9.2774605438568205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8.6901946200049593</c:v>
                </c:pt>
                <c:pt idx="1">
                  <c:v>8.7322235547273639</c:v>
                </c:pt>
                <c:pt idx="2">
                  <c:v>8.8429855211085187</c:v>
                </c:pt>
                <c:pt idx="3">
                  <c:v>8.8410986229875075</c:v>
                </c:pt>
                <c:pt idx="4">
                  <c:v>9.0071028174028402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9.0269323346765393</c:v>
                </c:pt>
                <c:pt idx="1">
                  <c:v>8.7839705731805111</c:v>
                </c:pt>
                <c:pt idx="2">
                  <c:v>8.6783329188226954</c:v>
                </c:pt>
                <c:pt idx="3">
                  <c:v>8.7282662569973706</c:v>
                </c:pt>
                <c:pt idx="4">
                  <c:v>8.579104187894826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0.30483497265646786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0.58298845726930182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0.16253282315834827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1.6968195251663563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0.16253282315834827</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0.58298845726930093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0.4917716353549082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7.1376335557901314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9.3146199875832796</c:v>
                </c:pt>
                <c:pt idx="1">
                  <c:v>9.056402832020126</c:v>
                </c:pt>
                <c:pt idx="2">
                  <c:v>9.0191667926787904</c:v>
                </c:pt>
                <c:pt idx="3">
                  <c:v>9.032001759445949</c:v>
                </c:pt>
                <c:pt idx="4">
                  <c:v>9.1220048254570347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8.910295592332524</c:v>
                </c:pt>
                <c:pt idx="1">
                  <c:v>8.723008411829019</c:v>
                </c:pt>
                <c:pt idx="2">
                  <c:v>8.8749574762209313</c:v>
                </c:pt>
                <c:pt idx="3">
                  <c:v>8.8781836585164022</c:v>
                </c:pt>
                <c:pt idx="4">
                  <c:v>8.8433507425254447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8.4484102685405311</c:v>
                </c:pt>
                <c:pt idx="1">
                  <c:v>7.6816446927769508</c:v>
                </c:pt>
                <c:pt idx="2">
                  <c:v>7.7909037677698114</c:v>
                </c:pt>
                <c:pt idx="3">
                  <c:v>7.9108109723893518</c:v>
                </c:pt>
                <c:pt idx="4">
                  <c:v>7.9438875733872374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8.211859818925042</c:v>
                </c:pt>
                <c:pt idx="1">
                  <c:v>7.8574827813534958</c:v>
                </c:pt>
                <c:pt idx="2">
                  <c:v>7.9273574383943668</c:v>
                </c:pt>
                <c:pt idx="3">
                  <c:v>7.8728335465561159</c:v>
                </c:pt>
                <c:pt idx="4">
                  <c:v>7.956657801277534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7.3934165523872437</c:v>
                </c:pt>
                <c:pt idx="1">
                  <c:v>7.1466653266947304</c:v>
                </c:pt>
                <c:pt idx="2">
                  <c:v>7.3689951938206928</c:v>
                </c:pt>
                <c:pt idx="3">
                  <c:v>7.2438411200614734</c:v>
                </c:pt>
                <c:pt idx="4">
                  <c:v>7.4269728733459504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9.1917624814576495</c:v>
                </c:pt>
                <c:pt idx="1">
                  <c:v>9.0107144397333769</c:v>
                </c:pt>
                <c:pt idx="2">
                  <c:v>9.258846133401649</c:v>
                </c:pt>
                <c:pt idx="3">
                  <c:v>9.1994613278937329</c:v>
                </c:pt>
                <c:pt idx="4">
                  <c:v>9.0977748364547057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8.1466094775425866</c:v>
                </c:pt>
                <c:pt idx="1">
                  <c:v>7.8588309238534659</c:v>
                </c:pt>
                <c:pt idx="2">
                  <c:v>8.0402746966987557</c:v>
                </c:pt>
                <c:pt idx="3">
                  <c:v>7.8529036223446784</c:v>
                </c:pt>
                <c:pt idx="4">
                  <c:v>7.8787480691370764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9.5268502815541449</c:v>
                </c:pt>
                <c:pt idx="1">
                  <c:v>9.5288979590377529</c:v>
                </c:pt>
                <c:pt idx="2">
                  <c:v>9.5809608681386749</c:v>
                </c:pt>
                <c:pt idx="3">
                  <c:v>9.598760446688436</c:v>
                </c:pt>
                <c:pt idx="4">
                  <c:v>9.4858901527946404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9.2026287122518831</c:v>
                </c:pt>
                <c:pt idx="1">
                  <c:v>8.7733160664628915</c:v>
                </c:pt>
                <c:pt idx="2">
                  <c:v>9.1510224685644932</c:v>
                </c:pt>
                <c:pt idx="3">
                  <c:v>8.8673251022865802</c:v>
                </c:pt>
                <c:pt idx="4">
                  <c:v>9.0734721809261494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8.6699803603779504</c:v>
                </c:pt>
                <c:pt idx="1">
                  <c:v>8.3195455002071697</c:v>
                </c:pt>
                <c:pt idx="2">
                  <c:v>8.5387804419113298</c:v>
                </c:pt>
                <c:pt idx="3">
                  <c:v>8.5794612581084362</c:v>
                </c:pt>
                <c:pt idx="4">
                  <c:v>8.3477091426931942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7.4635679951286624</c:v>
                </c:pt>
                <c:pt idx="1">
                  <c:v>7.0479812790529097</c:v>
                </c:pt>
                <c:pt idx="2">
                  <c:v>7.3635609249704759</c:v>
                </c:pt>
                <c:pt idx="3">
                  <c:v>6.969902164291935</c:v>
                </c:pt>
                <c:pt idx="4">
                  <c:v>7.0450800311482196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6.5048940560235087</c:v>
                </c:pt>
                <c:pt idx="1">
                  <c:v>5.993155038073926</c:v>
                </c:pt>
                <c:pt idx="2">
                  <c:v>6.2752641986034581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8.6024501117403407</c:v>
                </c:pt>
                <c:pt idx="1">
                  <c:v>8.7613155175090682</c:v>
                </c:pt>
                <c:pt idx="2">
                  <c:v>8.8577076250651778</c:v>
                </c:pt>
                <c:pt idx="3">
                  <c:v>7.804627490316439</c:v>
                </c:pt>
                <c:pt idx="4">
                  <c:v>8.4441965825207905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7.4985647364067542</c:v>
                </c:pt>
                <c:pt idx="1">
                  <c:v>7.2156061445188042</c:v>
                </c:pt>
                <c:pt idx="2">
                  <c:v>7.3453455909863186</c:v>
                </c:pt>
                <c:pt idx="3">
                  <c:v>7.190686764512245</c:v>
                </c:pt>
                <c:pt idx="4">
                  <c:v>7.1057204851520019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7.9204084227014047</c:v>
                </c:pt>
                <c:pt idx="1">
                  <c:v>8.7027801745866409</c:v>
                </c:pt>
                <c:pt idx="2">
                  <c:v>8.6375302482620562</c:v>
                </c:pt>
                <c:pt idx="3">
                  <c:v>8.4441078908282794</c:v>
                </c:pt>
                <c:pt idx="4">
                  <c:v>8.5875143748404543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8.9916335623945542</c:v>
                </c:pt>
                <c:pt idx="1">
                  <c:v>9.0997686660472095</c:v>
                </c:pt>
                <c:pt idx="2">
                  <c:v>8.9811628990711121</c:v>
                </c:pt>
                <c:pt idx="3">
                  <c:v>9.0553151219521002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5.2510350841164879</c:v>
                </c:pt>
                <c:pt idx="1">
                  <c:v>5.191419954954239</c:v>
                </c:pt>
                <c:pt idx="2">
                  <c:v>4.9993354419721419</c:v>
                </c:pt>
                <c:pt idx="3">
                  <c:v>4.9916548027491414</c:v>
                </c:pt>
                <c:pt idx="4">
                  <c:v>5.054363664549796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7.2238489885212056</c:v>
                </c:pt>
                <c:pt idx="1">
                  <c:v>6.728143401409536</c:v>
                </c:pt>
                <c:pt idx="2">
                  <c:v>7.0697584308848578</c:v>
                </c:pt>
                <c:pt idx="3">
                  <c:v>6.7498048765788274</c:v>
                </c:pt>
                <c:pt idx="4">
                  <c:v>7.0335230630121446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8.7679041991668569</c:v>
                </c:pt>
                <c:pt idx="1">
                  <c:v>8.4622889674530768</c:v>
                </c:pt>
                <c:pt idx="2">
                  <c:v>8.4098120428878218</c:v>
                </c:pt>
                <c:pt idx="3">
                  <c:v>8.4373724888291246</c:v>
                </c:pt>
                <c:pt idx="4">
                  <c:v>7.9906192250787074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8.5048258443825269</c:v>
                </c:pt>
                <c:pt idx="1">
                  <c:v>7.9935488296969552</c:v>
                </c:pt>
                <c:pt idx="2">
                  <c:v>8.2109660231311601</c:v>
                </c:pt>
                <c:pt idx="3">
                  <c:v>8.3759233737564518</c:v>
                </c:pt>
                <c:pt idx="4">
                  <c:v>8.5158709145069889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9.320486452061429</c:v>
                </c:pt>
                <c:pt idx="1">
                  <c:v>9.2280425688810084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9.3902434827009813</c:v>
                </c:pt>
                <c:pt idx="1">
                  <c:v>9.2213502375042289</c:v>
                </c:pt>
                <c:pt idx="2">
                  <c:v>9.4146516161300404</c:v>
                </c:pt>
                <c:pt idx="3">
                  <c:v>9.3117328367387611</c:v>
                </c:pt>
                <c:pt idx="4">
                  <c:v>9.4100069277963065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8.5531042710768705</c:v>
                </c:pt>
                <c:pt idx="1">
                  <c:v>8.3470087434319566</c:v>
                </c:pt>
                <c:pt idx="2">
                  <c:v>8.4502602529171611</c:v>
                </c:pt>
                <c:pt idx="3">
                  <c:v>8.4808322533619851</c:v>
                </c:pt>
                <c:pt idx="4">
                  <c:v>8.3533919087210506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7.5971130095206529</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0.79574468085106387</c:v>
                </c:pt>
                <c:pt idx="1">
                  <c:v>0.2042553191489361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0.32225754028896025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0.11189230002904482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1.1681396761322622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0.11189230002904527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0.40134612877974885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1.2648584485952892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3.9601340222172219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0.33154743277643917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0.20417605169645547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5.6922756685422016E-2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0.59426547261789509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5.6922756685422016E-2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6.263250647740648E-2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9.0863966872301951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0.21715451236551786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0.3009228411425946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8.38950382531225E-2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0.87585225067915573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8.3895038253123388E-2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0.30092284114259371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0.10527627674272111</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8.4405103836052682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0.10013186820630615</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0.27688680445107128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7.7193970929577915E-2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0.80589406221548643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7.7193970929577915E-2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0.27688680445107039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0.35705091748383566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8.2485766976155368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8.4002759245130676E-2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0.15502025335341241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1.6183893663745419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0.15502025335341241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0.55604164495410124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1.3564980715085788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6.7827404673570992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2.1810864933803131E-2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0.25827076997771492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7.2003959701671505E-2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0.75171108417931976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7.2003959701671505E-2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0.25827076997771492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0.25152420155643185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8.9584235977076201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0.42656531308906853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0.16172063833880301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1.6883404313250718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0.16172063833880301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0.58007523416910978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0.8543034038477888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7.7030092109116284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8.2409132515750514</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5.4989816700610997E-2</c:v>
                </c:pt>
                <c:pt idx="1">
                  <c:v>9.1649694501018328E-2</c:v>
                </c:pt>
                <c:pt idx="2">
                  <c:v>0.21384928716904281</c:v>
                </c:pt>
                <c:pt idx="3">
                  <c:v>0.63951120162932806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1.9875849817388769E-2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0.18816564301526562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5.2459174447342605E-2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0.5476663097744634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5.2459174447342605E-2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0.14484208951407318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9.393032642250887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6.4402924836779896E-2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0.60076575955111267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0.1674890021220552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1.7485613276676499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0.1674890021220552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0.60076575955111267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0.51258885438994906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7.1881807057486791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0.18080939586996525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0.41897943288506934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0.11680833337775187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1.219462364130667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0.11680833337775098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0.41897943288507022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0.24126250441416452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8.1792659705823247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0.48623974228762101</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0.33197661947477641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9.2552599477756736E-2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0.96623595681812002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9.2552599477755848E-2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0.33197661947477641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0.5412566398708254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8.243845681381158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0.30615827560096154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0.10720001470766416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1.1191528856720119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0.10720001470766327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0.38451538574937594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0.4696472384339021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8.2002412579122055</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9.0890611872403166</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0.21644003106621668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7.1533182357871539E-2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0.74679623576013654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7.1533182357871539E-2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0.25658214024714177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0.17759112876487038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9.0071028174028402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8.3408425758548788E-3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0.21646400619690986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6.0348546528937064E-2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0.63003023066883657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6.0348546528937064E-2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0.21646400619690986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0.16026155951310095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9.2774605438568205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0.88391038696537683</c:v>
                </c:pt>
                <c:pt idx="1">
                  <c:v>8.1466395112016286E-3</c:v>
                </c:pt>
                <c:pt idx="2">
                  <c:v>1.018329938900204E-2</c:v>
                </c:pt>
                <c:pt idx="3">
                  <c:v>2.0366598778004071E-2</c:v>
                </c:pt>
                <c:pt idx="4">
                  <c:v>2.0366598778004071E-3</c:v>
                </c:pt>
                <c:pt idx="5">
                  <c:v>7.5356415478615074E-2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2.2959428689638628E-2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0.24896215873925431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6.9408788484462747E-2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0.72461786628683456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6.9408788484462747E-2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0.2489621587392552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0.41796366157724663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8.9826202004612856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8.6220868323161355</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0.28426472439394335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0.35890732679566462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0.10006067933068685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1.04461924115048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0.10006067933068685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0.35890732679566462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0.81578742186729158</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7.9438875733872374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0.11527094139345007</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0.27573459384913246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7.6872743228289409E-2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0.80254049076463474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7.6872743228289409E-2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0.27573459384913335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0.12915705811627021</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8.8433507425254447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0.14051700164276504</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0.18763208708986667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5.2310423044486853E-2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0.54611336631444019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5.2310423044486853E-2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0.18763208708986667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0.40075436231842687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9.1220048254570347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8.0513686966825482E-2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0.24054336218733585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6.7061690949136832E-2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0.70011450230153116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6.7061690949136832E-2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0.24054336218733674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0.42281067852591825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8.579104187894826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0.31198347107438018</c:v>
                </c:pt>
                <c:pt idx="1">
                  <c:v>6.1983471074380167E-3</c:v>
                </c:pt>
                <c:pt idx="2">
                  <c:v>0.62809917355371903</c:v>
                </c:pt>
                <c:pt idx="3">
                  <c:v>4.1322314049586778E-3</c:v>
                </c:pt>
                <c:pt idx="4">
                  <c:v>8.2644628099173556E-3</c:v>
                </c:pt>
                <c:pt idx="5">
                  <c:v>8.2644628099173556E-3</c:v>
                </c:pt>
                <c:pt idx="6">
                  <c:v>0</c:v>
                </c:pt>
                <c:pt idx="7">
                  <c:v>1.03305785123967E-2</c:v>
                </c:pt>
                <c:pt idx="8">
                  <c:v>2.2727272727272731E-2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8.466746436661321</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0.24090512692616706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0.32085573018665148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8.9452178689843009E-2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0.933868005367259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8.9452178689843009E-2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0.32085573018665059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0.65545763872765939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7.8787480691370764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0.20923862797595127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5.9824369580226744E-2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0.62455789797977346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5.9824369580226744E-2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0.2145838375963347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0.3139192898044243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9.0977748364547057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0.14453438334094137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0.27099850861117325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7.5552358073411874E-2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0.78875585780249757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7.5552358073411874E-2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0.27099850861117236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0.56586437164262104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7.4269728733459504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0.17343551931080725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0.269967943127984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7.5265044121748836E-2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0.78575634106759029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7.5265044121747948E-2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0.269967943127984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0.60709797006064292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7.956657801277534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0.30385110334538901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0.24192692662470439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6.7447418370020884E-2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0.70414144163862868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6.7447418370020884E-2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0.2419269266247035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0.65171254179129434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8.3477091426931942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0.34802489008146509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0.17510294195459863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4.8817391055253623E-2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0.50964660983911614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4.8817391055253623E-2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0.17510294195459863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0.37845175896013039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9.0734721809261494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3.8315467686413029E-2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0.13738966649267681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3.8303211820752026E-2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0.39988007610445564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3.8303211820752026E-2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0.13738966649267681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6.6532341635593184E-2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9.4858901527946404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1</c:v>
                </c:pt>
                <c:pt idx="3">
                  <c:v>40</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8.9525209981385903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8.5773498350218063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0.49316996355307197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0.21001088240427723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2.1924837016694028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0.21001088240427812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0.59189102231921176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7.6686182669846268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1.3302048395739341E-2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0.30518094867301038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8.5082166796750514E-2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0.88824570359880894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8.5082166796751402E-2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0.30518094867300949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0.80152627935803533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7.1057204851520019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1.107982483928641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0.48321970383705715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0.13471804062511428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1.4064371570174465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0.13471804062511339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0.48321970383705803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0.10977662254746079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8.4441965825207905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0.10137590015359166</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0.33637837977688356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9.3779777340106563E-2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0.97904751892125219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9.3779777340106563E-2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0.33637837977688267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1.0955803042055257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6.2752641986034581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0.29649233133243769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8.6855494940220268E-2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0.90675899685179751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8.6855494940220268E-2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0.31154169365057349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0.53731924988958379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7.0450800311482196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0.31404699220307464</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0.2925830000913443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8.1569952921072719E-2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0.85157869096096128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8.1569952921072719E-2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0.2925830000913443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1.3736249609888747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7.0335230630121446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0.332939579103813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0.10988629369031377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1.1471972556597585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0.10988629369031511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0.39415079113678075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0.44387568386736742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5.054363664549796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0.10039527681935212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0.12873477490258445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3.5890292753954611E-2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0.37468954470516991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3.5890292753954611E-2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0.12873477490258445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0.24068935369794708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9.0553151219521002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6.2038031776505242E-2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0.3637573500874467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0.10141282956311137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1.0587354969980751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0.1014128295631096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0.36375735008744847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0.64292347540551908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8.5875143748404543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7.3917793415130264</c:v>
                </c:pt>
                <c:pt idx="1">
                  <c:v>8.2485766976155368</c:v>
                </c:pt>
                <c:pt idx="2">
                  <c:v>8.579104187894826</c:v>
                </c:pt>
                <c:pt idx="3" formatCode="General">
                  <c:v>9.393032642250887</c:v>
                </c:pt>
                <c:pt idx="4">
                  <c:v>9.0863966872301951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7.637202179542828</c:v>
                </c:pt>
                <c:pt idx="1">
                  <c:v>8.3481296111449694</c:v>
                </c:pt>
                <c:pt idx="2">
                  <c:v>8.638434075859962</c:v>
                </c:pt>
                <c:pt idx="3" formatCode="General">
                  <c:v>9.4033428184744263</c:v>
                </c:pt>
                <c:pt idx="4">
                  <c:v>9.0860703319617109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0.45453092208581758</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0.36659860843366676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0.10220495114729555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1.0670051335196789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0.10220495114729555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0.36659860843366676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0.44147449813718165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6.7469554924507964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0.22630936754994213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0.32418894393268083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9.0381453761378516E-2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0.94356950476281565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9.0381453761377628E-2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0.32418894393268083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0.42343682261824078</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8.5158709145069889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0.65024911164770849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0.49814151753674007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0.13887813072125788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1.4498679051237007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0.13887813072125788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0.49814151753674096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0.66860103310508912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7.9906192250787074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9.2280425688810084</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0.34882173539850925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0.20375579775008212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5.6805593027213774E-2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0.59304230071313313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5.6805593027213774E-2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0.20375579775008212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0.22265191326842881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9.2280425688810084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7.7030092109116284</c:v>
                </c:pt>
                <c:pt idx="1">
                  <c:v>7.1881807057486791</c:v>
                </c:pt>
                <c:pt idx="2">
                  <c:v>7.427818219345836</c:v>
                </c:pt>
                <c:pt idx="3">
                  <c:v>8.5773498350218063</c:v>
                </c:pt>
                <c:pt idx="4">
                  <c:v>8.5875143748404543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6.3030187844839478</c:v>
                </c:pt>
                <c:pt idx="2">
                  <c:v>6.6213835006130024</c:v>
                </c:pt>
                <c:pt idx="3">
                  <c:v>7.8553173356277179</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0.21665914784857954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0.16681745985262353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4.6507460591842076E-2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0.48553126479111697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4.6507460591842076E-2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0.16681745985262353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0.26761018053050911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9.4100069277963065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8.3533919087210506</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7.9341037495404443E-2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0.26496778122283615</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7.3871036366432996E-2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0.77120309864253489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7.3871036366433884E-2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0.26496778122283615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0.53266629819445477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8.3533919087210506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Churchill Hospital (60)</c:v>
                </c:pt>
                <c:pt idx="2">
                  <c:v>Nuffield Orthopaedic Centre (56)</c:v>
                </c:pt>
                <c:pt idx="3">
                  <c:v>Horton General Hospital (-)</c:v>
                </c:pt>
                <c:pt idx="4">
                  <c:v>John Radcliffe Hospital (92)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Churchill Hospital (60)</c:v>
                </c:pt>
                <c:pt idx="2">
                  <c:v>Nuffield Orthopaedic Centre (56)</c:v>
                </c:pt>
                <c:pt idx="3">
                  <c:v>Horton General Hospital (-)</c:v>
                </c:pt>
                <c:pt idx="4">
                  <c:v>John Radcliffe Hospital (92)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Churchill Hospital (60)</c:v>
                </c:pt>
                <c:pt idx="2">
                  <c:v>Nuffield Orthopaedic Centre (56)</c:v>
                </c:pt>
                <c:pt idx="3">
                  <c:v>Horton General Hospital (-)</c:v>
                </c:pt>
                <c:pt idx="4">
                  <c:v>John Radcliffe Hospital (92)</c:v>
                </c:pt>
              </c:strCache>
            </c:strRef>
          </c:cat>
          <c:val>
            <c:numRef>
              <c:f>Sheet1!$F$2:$F$6</c:f>
              <c:numCache>
                <c:formatCode>0.0;;</c:formatCode>
                <c:ptCount val="5"/>
                <c:pt idx="0">
                  <c:v>0</c:v>
                </c:pt>
                <c:pt idx="1">
                  <c:v>0</c:v>
                </c:pt>
                <c:pt idx="2">
                  <c:v>5.5015268541906517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Churchill Hospital (60)</c:v>
                </c:pt>
                <c:pt idx="2">
                  <c:v>Nuffield Orthopaedic Centre (56)</c:v>
                </c:pt>
                <c:pt idx="3">
                  <c:v>Horton General Hospital (-)</c:v>
                </c:pt>
                <c:pt idx="4">
                  <c:v>John Radcliffe Hospital (92)</c:v>
                </c:pt>
              </c:strCache>
            </c:strRef>
          </c:cat>
          <c:val>
            <c:numRef>
              <c:f>Sheet1!$G$2:$G$6</c:f>
              <c:numCache>
                <c:formatCode>0.0;;</c:formatCode>
                <c:ptCount val="5"/>
                <c:pt idx="0">
                  <c:v>7.1376335557901314</c:v>
                </c:pt>
                <c:pt idx="1">
                  <c:v>0</c:v>
                </c:pt>
                <c:pt idx="2">
                  <c:v>0</c:v>
                </c:pt>
                <c:pt idx="3">
                  <c:v>0</c:v>
                </c:pt>
                <c:pt idx="4">
                  <c:v>7.5147551550541483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Churchill Hospital (60)</c:v>
                </c:pt>
                <c:pt idx="2">
                  <c:v>Nuffield Orthopaedic Centre (56)</c:v>
                </c:pt>
                <c:pt idx="3">
                  <c:v>Horton General Hospital (-)</c:v>
                </c:pt>
                <c:pt idx="4">
                  <c:v>John Radcliffe Hospital (92)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Churchill Hospital (60)</c:v>
                </c:pt>
                <c:pt idx="2">
                  <c:v>Nuffield Orthopaedic Centre (56)</c:v>
                </c:pt>
                <c:pt idx="3">
                  <c:v>Horton General Hospital (-)</c:v>
                </c:pt>
                <c:pt idx="4">
                  <c:v>John Radcliffe Hospital (92)</c:v>
                </c:pt>
              </c:strCache>
            </c:strRef>
          </c:cat>
          <c:val>
            <c:numRef>
              <c:f>Sheet1!$I$2:$I$6</c:f>
              <c:numCache>
                <c:formatCode>0.0;;</c:formatCode>
                <c:ptCount val="5"/>
                <c:pt idx="0">
                  <c:v>0</c:v>
                </c:pt>
                <c:pt idx="1">
                  <c:v>8.3033823269481672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Churchill Hospital (60)</c:v>
                </c:pt>
                <c:pt idx="2">
                  <c:v>Nuffield Orthopaedic Centre (56)</c:v>
                </c:pt>
                <c:pt idx="3">
                  <c:v>Horton General Hospital (-)</c:v>
                </c:pt>
                <c:pt idx="4">
                  <c:v>John Radcliffe Hospital (92)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2.8623664442098686</c:v>
                </c:pt>
                <c:pt idx="1">
                  <c:v>1.6966176730518328</c:v>
                </c:pt>
                <c:pt idx="2">
                  <c:v>4.4984731458093483</c:v>
                </c:pt>
                <c:pt idx="3">
                  <c:v>0</c:v>
                </c:pt>
                <c:pt idx="4">
                  <c:v>2.4852448449458517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Churchill Hospital (63)</c:v>
                </c:pt>
                <c:pt idx="2">
                  <c:v>Nuffield Orthopaedic Centre (56)</c:v>
                </c:pt>
                <c:pt idx="3">
                  <c:v>Horton General Hospital (-)</c:v>
                </c:pt>
                <c:pt idx="4">
                  <c:v>John Radcliffe Hospital (95)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Churchill Hospital (63)</c:v>
                </c:pt>
                <c:pt idx="2">
                  <c:v>Nuffield Orthopaedic Centre (56)</c:v>
                </c:pt>
                <c:pt idx="3">
                  <c:v>Horton General Hospital (-)</c:v>
                </c:pt>
                <c:pt idx="4">
                  <c:v>John Radcliffe Hospital (95)</c:v>
                </c:pt>
              </c:strCache>
            </c:strRef>
          </c:cat>
          <c:val>
            <c:numRef>
              <c:f>Sheet1!$E$2:$E$6</c:f>
              <c:numCache>
                <c:formatCode>0.0;;</c:formatCode>
                <c:ptCount val="5"/>
                <c:pt idx="0">
                  <c:v>0</c:v>
                </c:pt>
                <c:pt idx="1">
                  <c:v>0</c:v>
                </c:pt>
                <c:pt idx="2">
                  <c:v>6.3718957091144448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Churchill Hospital (63)</c:v>
                </c:pt>
                <c:pt idx="2">
                  <c:v>Nuffield Orthopaedic Centre (56)</c:v>
                </c:pt>
                <c:pt idx="3">
                  <c:v>Horton General Hospital (-)</c:v>
                </c:pt>
                <c:pt idx="4">
                  <c:v>John Radcliffe Hospital (95)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Churchill Hospital (63)</c:v>
                </c:pt>
                <c:pt idx="2">
                  <c:v>Nuffield Orthopaedic Centre (56)</c:v>
                </c:pt>
                <c:pt idx="3">
                  <c:v>Horton General Hospital (-)</c:v>
                </c:pt>
                <c:pt idx="4">
                  <c:v>John Radcliffe Hospital (95)</c:v>
                </c:pt>
              </c:strCache>
            </c:strRef>
          </c:cat>
          <c:val>
            <c:numRef>
              <c:f>Sheet1!$G$2:$G$6</c:f>
              <c:numCache>
                <c:formatCode>0.0;;</c:formatCode>
                <c:ptCount val="5"/>
                <c:pt idx="0">
                  <c:v>7.3917793415130264</c:v>
                </c:pt>
                <c:pt idx="1">
                  <c:v>8.3001205379757241</c:v>
                </c:pt>
                <c:pt idx="2">
                  <c:v>0</c:v>
                </c:pt>
                <c:pt idx="3">
                  <c:v>0</c:v>
                </c:pt>
                <c:pt idx="4">
                  <c:v>7.6840957157978629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Churchill Hospital (63)</c:v>
                </c:pt>
                <c:pt idx="2">
                  <c:v>Nuffield Orthopaedic Centre (56)</c:v>
                </c:pt>
                <c:pt idx="3">
                  <c:v>Horton General Hospital (-)</c:v>
                </c:pt>
                <c:pt idx="4">
                  <c:v>John Radcliffe Hospital (95)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Churchill Hospital (63)</c:v>
                </c:pt>
                <c:pt idx="2">
                  <c:v>Nuffield Orthopaedic Centre (56)</c:v>
                </c:pt>
                <c:pt idx="3">
                  <c:v>Horton General Hospital (-)</c:v>
                </c:pt>
                <c:pt idx="4">
                  <c:v>John Radcliffe Hospital (95)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(217)</c:v>
                </c:pt>
                <c:pt idx="1">
                  <c:v>Churchill Hospital (63)</c:v>
                </c:pt>
                <c:pt idx="2">
                  <c:v>Nuffield Orthopaedic Centre (56)</c:v>
                </c:pt>
                <c:pt idx="3">
                  <c:v>Horton General Hospital (-)</c:v>
                </c:pt>
                <c:pt idx="4">
                  <c:v>John Radcliffe Hospital (95)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2.6082206584869736</c:v>
                </c:pt>
                <c:pt idx="1">
                  <c:v>1.6998794620242759</c:v>
                </c:pt>
                <c:pt idx="2">
                  <c:v>3.6281042908855552</c:v>
                </c:pt>
                <c:pt idx="3">
                  <c:v>0</c:v>
                </c:pt>
                <c:pt idx="4">
                  <c:v>2.3159042842021371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(87)</c:v>
                </c:pt>
                <c:pt idx="2">
                  <c:v>Nuffield Orthopaedic Centre (60)</c:v>
                </c:pt>
                <c:pt idx="3">
                  <c:v>Horton General Hospital (55)</c:v>
                </c:pt>
                <c:pt idx="4">
                  <c:v>John Radcliffe Hospital (254)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(87)</c:v>
                </c:pt>
                <c:pt idx="2">
                  <c:v>Nuffield Orthopaedic Centre (60)</c:v>
                </c:pt>
                <c:pt idx="3">
                  <c:v>Horton General Hospital (55)</c:v>
                </c:pt>
                <c:pt idx="4">
                  <c:v>John Radcliffe Hospital (254)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(87)</c:v>
                </c:pt>
                <c:pt idx="2">
                  <c:v>Nuffield Orthopaedic Centre (60)</c:v>
                </c:pt>
                <c:pt idx="3">
                  <c:v>Horton General Hospital (55)</c:v>
                </c:pt>
                <c:pt idx="4">
                  <c:v>John Radcliffe Hospital (254)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(87)</c:v>
                </c:pt>
                <c:pt idx="2">
                  <c:v>Nuffield Orthopaedic Centre (60)</c:v>
                </c:pt>
                <c:pt idx="3">
                  <c:v>Horton General Hospital (55)</c:v>
                </c:pt>
                <c:pt idx="4">
                  <c:v>John Radcliffe Hospital (254)</c:v>
                </c:pt>
              </c:strCache>
            </c:strRef>
          </c:cat>
          <c:val>
            <c:numRef>
              <c:f>Sheet1!$G$2:$G$6</c:f>
              <c:numCache>
                <c:formatCode>0.0;;</c:formatCode>
                <c:ptCount val="5"/>
                <c:pt idx="0">
                  <c:v>7.427818219345836</c:v>
                </c:pt>
                <c:pt idx="1">
                  <c:v>0</c:v>
                </c:pt>
                <c:pt idx="2">
                  <c:v>0</c:v>
                </c:pt>
                <c:pt idx="3">
                  <c:v>7.439532535680013</c:v>
                </c:pt>
                <c:pt idx="4">
                  <c:v>6.8926737997647756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(87)</c:v>
                </c:pt>
                <c:pt idx="2">
                  <c:v>Nuffield Orthopaedic Centre (60)</c:v>
                </c:pt>
                <c:pt idx="3">
                  <c:v>Horton General Hospital (55)</c:v>
                </c:pt>
                <c:pt idx="4">
                  <c:v>John Radcliffe Hospital (254)</c:v>
                </c:pt>
              </c:strCache>
            </c:strRef>
          </c:cat>
          <c:val>
            <c:numRef>
              <c:f>Sheet1!$H$2:$H$6</c:f>
              <c:numCache>
                <c:formatCode>0.0;;</c:formatCode>
                <c:ptCount val="5"/>
                <c:pt idx="0">
                  <c:v>0</c:v>
                </c:pt>
                <c:pt idx="1">
                  <c:v>8.454824545351558</c:v>
                </c:pt>
                <c:pt idx="2">
                  <c:v>8.5906023410266847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(87)</c:v>
                </c:pt>
                <c:pt idx="2">
                  <c:v>Nuffield Orthopaedic Centre (60)</c:v>
                </c:pt>
                <c:pt idx="3">
                  <c:v>Horton General Hospital (55)</c:v>
                </c:pt>
                <c:pt idx="4">
                  <c:v>John Radcliffe Hospital (254)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(456)</c:v>
                </c:pt>
                <c:pt idx="1">
                  <c:v>Churchill Hospital (87)</c:v>
                </c:pt>
                <c:pt idx="2">
                  <c:v>Nuffield Orthopaedic Centre (60)</c:v>
                </c:pt>
                <c:pt idx="3">
                  <c:v>Horton General Hospital (55)</c:v>
                </c:pt>
                <c:pt idx="4">
                  <c:v>John Radcliffe Hospital (254)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2.572181780654164</c:v>
                </c:pt>
                <c:pt idx="1">
                  <c:v>1.545175454648442</c:v>
                </c:pt>
                <c:pt idx="2">
                  <c:v>1.4093976589733153</c:v>
                </c:pt>
                <c:pt idx="3">
                  <c:v>2.560467464319987</c:v>
                </c:pt>
                <c:pt idx="4">
                  <c:v>3.1073262002352244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(185)</c:v>
                </c:pt>
                <c:pt idx="1">
                  <c:v>Churchill Hospital (30)</c:v>
                </c:pt>
                <c:pt idx="2">
                  <c:v>Nuffield Orthopaedic Centre (-)</c:v>
                </c:pt>
                <c:pt idx="3">
                  <c:v>Horton General Hospital (32)</c:v>
                </c:pt>
                <c:pt idx="4">
                  <c:v>John Radcliffe Hospital (117)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(185)</c:v>
                </c:pt>
                <c:pt idx="1">
                  <c:v>Churchill Hospital (30)</c:v>
                </c:pt>
                <c:pt idx="2">
                  <c:v>Nuffield Orthopaedic Centre (-)</c:v>
                </c:pt>
                <c:pt idx="3">
                  <c:v>Horton General Hospital (32)</c:v>
                </c:pt>
                <c:pt idx="4">
                  <c:v>John Radcliffe Hospital (117)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(185)</c:v>
                </c:pt>
                <c:pt idx="1">
                  <c:v>Churchill Hospital (30)</c:v>
                </c:pt>
                <c:pt idx="2">
                  <c:v>Nuffield Orthopaedic Centre (-)</c:v>
                </c:pt>
                <c:pt idx="3">
                  <c:v>Horton General Hospital (32)</c:v>
                </c:pt>
                <c:pt idx="4">
                  <c:v>John Radcliffe Hospital (117)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(185)</c:v>
                </c:pt>
                <c:pt idx="1">
                  <c:v>Churchill Hospital (30)</c:v>
                </c:pt>
                <c:pt idx="2">
                  <c:v>Nuffield Orthopaedic Centre (-)</c:v>
                </c:pt>
                <c:pt idx="3">
                  <c:v>Horton General Hospital (32)</c:v>
                </c:pt>
                <c:pt idx="4">
                  <c:v>John Radcliffe Hospital (117)</c:v>
                </c:pt>
              </c:strCache>
            </c:strRef>
          </c:cat>
          <c:val>
            <c:numRef>
              <c:f>Sheet1!$G$2:$G$6</c:f>
              <c:numCache>
                <c:formatCode>0.0;;</c:formatCode>
                <c:ptCount val="5"/>
                <c:pt idx="0">
                  <c:v>6.2431647595015267</c:v>
                </c:pt>
                <c:pt idx="1">
                  <c:v>6.5385160661820079</c:v>
                </c:pt>
                <c:pt idx="2">
                  <c:v>0</c:v>
                </c:pt>
                <c:pt idx="3">
                  <c:v>6.3919218138646254</c:v>
                </c:pt>
                <c:pt idx="4">
                  <c:v>6.1158527594832828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(185)</c:v>
                </c:pt>
                <c:pt idx="1">
                  <c:v>Churchill Hospital (30)</c:v>
                </c:pt>
                <c:pt idx="2">
                  <c:v>Nuffield Orthopaedic Centre (-)</c:v>
                </c:pt>
                <c:pt idx="3">
                  <c:v>Horton General Hospital (32)</c:v>
                </c:pt>
                <c:pt idx="4">
                  <c:v>John Radcliffe Hospital (117)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(185)</c:v>
                </c:pt>
                <c:pt idx="1">
                  <c:v>Churchill Hospital (30)</c:v>
                </c:pt>
                <c:pt idx="2">
                  <c:v>Nuffield Orthopaedic Centre (-)</c:v>
                </c:pt>
                <c:pt idx="3">
                  <c:v>Horton General Hospital (32)</c:v>
                </c:pt>
                <c:pt idx="4">
                  <c:v>John Radcliffe Hospital (117)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(185)</c:v>
                </c:pt>
                <c:pt idx="1">
                  <c:v>Churchill Hospital (30)</c:v>
                </c:pt>
                <c:pt idx="2">
                  <c:v>Nuffield Orthopaedic Centre (-)</c:v>
                </c:pt>
                <c:pt idx="3">
                  <c:v>Horton General Hospital (32)</c:v>
                </c:pt>
                <c:pt idx="4">
                  <c:v>John Radcliffe Hospital (117)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3.7568352404984733</c:v>
                </c:pt>
                <c:pt idx="1">
                  <c:v>3.4614839338179921</c:v>
                </c:pt>
                <c:pt idx="2">
                  <c:v>0</c:v>
                </c:pt>
                <c:pt idx="3">
                  <c:v>3.6080781861353746</c:v>
                </c:pt>
                <c:pt idx="4">
                  <c:v>3.8841472405167172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Sheet1!$G$2:$G$6</c:f>
              <c:numCache>
                <c:formatCode>0.0;;</c:formatCode>
                <c:ptCount val="5"/>
                <c:pt idx="0">
                  <c:v>8.2485766976155368</c:v>
                </c:pt>
                <c:pt idx="1">
                  <c:v>8.495556833339398</c:v>
                </c:pt>
                <c:pt idx="2">
                  <c:v>8.5156550325143154</c:v>
                </c:pt>
                <c:pt idx="3">
                  <c:v>8.7076460990870288</c:v>
                </c:pt>
                <c:pt idx="4">
                  <c:v>8.0926160031198293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(480)</c:v>
                </c:pt>
                <c:pt idx="1">
                  <c:v>Churchill Hospital (87)</c:v>
                </c:pt>
                <c:pt idx="2">
                  <c:v>Nuffield Orthopaedic Centre (62)</c:v>
                </c:pt>
                <c:pt idx="3">
                  <c:v>Horton General Hospital (57)</c:v>
                </c:pt>
                <c:pt idx="4">
                  <c:v>John Radcliffe Hospital (274)</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1.7514233023844632</c:v>
                </c:pt>
                <c:pt idx="1">
                  <c:v>1.504443166660602</c:v>
                </c:pt>
                <c:pt idx="2">
                  <c:v>1.4843449674856846</c:v>
                </c:pt>
                <c:pt idx="3">
                  <c:v>1.2923539009129712</c:v>
                </c:pt>
                <c:pt idx="4">
                  <c:v>1.9073839968801707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465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RTH | Oxford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465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RTH | Oxford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RTH | Oxford University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Oxford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58865157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q20. When you asked nurses questions, did you get answers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67202885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35343389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88871989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426729265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Oxford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Oxford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491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Answers from nurses:</a:t>
            </a:r>
            <a:r>
              <a:rPr lang="en-GB" sz="1250">
                <a:solidFill>
                  <a:prstClr val="black"/>
                </a:solidFill>
                <a:latin typeface="Arial"/>
              </a:rPr>
              <a:t> </a:t>
            </a:r>
            <a:r>
              <a:rPr lang="en-GB" sz="1250" b="0" noProof="0">
                <a:solidFill>
                  <a:prstClr val="black"/>
                </a:solidFill>
                <a:latin typeface="Arial"/>
              </a:rPr>
              <a:t>Patients getting answers to their questions from nurses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room temperature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884711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01160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14416025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3832572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751867449"/>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01198462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07127272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40178833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0457119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5974689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47049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58869567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2355889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853625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32736264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80004590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4077764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0360193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7066486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6582113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3429654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0231306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11414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73439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55738997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5312778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12862545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9824553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08642262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88831722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6233109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016503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9355025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08189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386426949"/>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1484108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07326052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7975951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52217274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0028045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2070903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89453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10855209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6713414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89789007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62253896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25157272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4749411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784731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6992721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83372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68307071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1310065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258400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08323432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12999995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43424675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9916449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9113678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15822795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590220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3428767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3164384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26536026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45484247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8194547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2489593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20230402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17558728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543262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50099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2917573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969727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56222875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16562144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9998250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5046711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62927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55907961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4692923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422391829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27307628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44751074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60215310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9521514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29871687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88273406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26816569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33933340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990787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92058075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26498424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29025953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353967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0626112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33804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99545228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6298056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17477204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6392697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122152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20624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3439453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296174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34091594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6374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7983251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44495594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85098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0064834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41072211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8570662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7474529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3186712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2941622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275331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76642412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9124578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5461041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4600020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1119310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978820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1242562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5595708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2920632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2214478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2385029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468638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9407037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5607731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4320966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9583095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6040463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427153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8606819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1956525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8695565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3863202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3936972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9625851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0319209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7926514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91755574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53847869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00862885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70862465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8311251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3026103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556828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2238926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2923612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265235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117832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3744403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56593031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5036032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4658056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9933434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7318167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8984144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83503727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976814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7406319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60034504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550018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54665372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2552138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34627692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4989995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405545644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24590432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74035712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9082048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12491784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9827378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1503834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3705166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136583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5702418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670596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7844227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93178250"/>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859684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4326387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74982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163596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346850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9941877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50600989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47242616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491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99617809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124052100"/>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22919708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656994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3440702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84714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649140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3440292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0450982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851144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397041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065722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2961251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835431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102109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175284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627544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317681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643807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516864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641338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782746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8333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213703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584236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214883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822784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957688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84338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25213754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076109368"/>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37700602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56741123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877797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121302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060631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81190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535180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9415455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020198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629019480"/>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993424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73473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785244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31868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860673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281101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184117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397861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6665536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8718263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3714259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0945717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414542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402979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26046569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10882</TotalTime>
  <Words>15944</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Oxford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2025-08-04T10:58:13Z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